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58" r:id="rId4"/>
    <p:sldId id="260" r:id="rId5"/>
    <p:sldId id="261" r:id="rId6"/>
    <p:sldId id="267" r:id="rId7"/>
    <p:sldId id="262" r:id="rId8"/>
    <p:sldId id="276" r:id="rId9"/>
    <p:sldId id="259" r:id="rId10"/>
    <p:sldId id="273" r:id="rId11"/>
    <p:sldId id="296" r:id="rId12"/>
    <p:sldId id="272" r:id="rId13"/>
    <p:sldId id="283" r:id="rId14"/>
    <p:sldId id="284" r:id="rId15"/>
    <p:sldId id="266" r:id="rId16"/>
    <p:sldId id="277" r:id="rId17"/>
    <p:sldId id="268" r:id="rId18"/>
    <p:sldId id="269" r:id="rId19"/>
    <p:sldId id="295" r:id="rId20"/>
    <p:sldId id="292" r:id="rId21"/>
    <p:sldId id="279" r:id="rId22"/>
    <p:sldId id="289" r:id="rId23"/>
    <p:sldId id="288" r:id="rId24"/>
    <p:sldId id="281" r:id="rId25"/>
    <p:sldId id="282" r:id="rId26"/>
    <p:sldId id="274" r:id="rId27"/>
    <p:sldId id="285" r:id="rId28"/>
    <p:sldId id="290" r:id="rId29"/>
    <p:sldId id="287" r:id="rId30"/>
    <p:sldId id="293" r:id="rId31"/>
    <p:sldId id="29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CCFFFF"/>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010" y="-414"/>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or.ZCM1\My%20Documents\Dropbox\Poskus%20Pollack%20+%20BOLGARIJA%202014\BOLGARIJA%202014\razni%20podatki%20grafi%20preracun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l-SI"/>
  <c:chart>
    <c:plotArea>
      <c:layout/>
      <c:lineChart>
        <c:grouping val="standard"/>
        <c:ser>
          <c:idx val="0"/>
          <c:order val="0"/>
          <c:tx>
            <c:strRef>
              <c:f>'iveta - eksperimentator VODOVOD'!$C$4</c:f>
              <c:strCache>
                <c:ptCount val="1"/>
                <c:pt idx="0">
                  <c:v>Researcher 1</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VODOVOD'!$C$5:$C$205</c:f>
              <c:numCache>
                <c:formatCode>General</c:formatCode>
                <c:ptCount val="201"/>
                <c:pt idx="0">
                  <c:v>8.7925333333333366</c:v>
                </c:pt>
                <c:pt idx="1">
                  <c:v>8.7925333333333366</c:v>
                </c:pt>
                <c:pt idx="2">
                  <c:v>17.703258333333263</c:v>
                </c:pt>
                <c:pt idx="3">
                  <c:v>22.782975</c:v>
                </c:pt>
                <c:pt idx="4">
                  <c:v>30.589699999999901</c:v>
                </c:pt>
                <c:pt idx="5">
                  <c:v>34.288441666666422</c:v>
                </c:pt>
                <c:pt idx="6">
                  <c:v>38.66343333333333</c:v>
                </c:pt>
                <c:pt idx="7">
                  <c:v>42.919758333333334</c:v>
                </c:pt>
                <c:pt idx="8">
                  <c:v>45.933975000000011</c:v>
                </c:pt>
                <c:pt idx="9">
                  <c:v>48.716383333333326</c:v>
                </c:pt>
                <c:pt idx="10">
                  <c:v>51.92145</c:v>
                </c:pt>
                <c:pt idx="11">
                  <c:v>55.704391666666439</c:v>
                </c:pt>
                <c:pt idx="12">
                  <c:v>57.319125</c:v>
                </c:pt>
                <c:pt idx="13">
                  <c:v>60.220750000000159</c:v>
                </c:pt>
                <c:pt idx="14">
                  <c:v>61.715050000000012</c:v>
                </c:pt>
                <c:pt idx="15">
                  <c:v>65.650516666666618</c:v>
                </c:pt>
                <c:pt idx="16">
                  <c:v>67.815616666666656</c:v>
                </c:pt>
                <c:pt idx="17">
                  <c:v>68.741900000000271</c:v>
                </c:pt>
                <c:pt idx="18">
                  <c:v>71.07344999999998</c:v>
                </c:pt>
                <c:pt idx="19">
                  <c:v>75.003825000000006</c:v>
                </c:pt>
                <c:pt idx="20">
                  <c:v>75.592349999999982</c:v>
                </c:pt>
                <c:pt idx="21">
                  <c:v>77.675483333332878</c:v>
                </c:pt>
                <c:pt idx="22">
                  <c:v>79.827541666666619</c:v>
                </c:pt>
                <c:pt idx="23">
                  <c:v>81.572916666666558</c:v>
                </c:pt>
                <c:pt idx="24">
                  <c:v>81.694433333333308</c:v>
                </c:pt>
                <c:pt idx="25">
                  <c:v>83.671633333333318</c:v>
                </c:pt>
                <c:pt idx="26">
                  <c:v>85.695849999999979</c:v>
                </c:pt>
                <c:pt idx="27">
                  <c:v>85.342033333333319</c:v>
                </c:pt>
                <c:pt idx="28">
                  <c:v>87.668674999999979</c:v>
                </c:pt>
                <c:pt idx="29">
                  <c:v>89.387241666666668</c:v>
                </c:pt>
                <c:pt idx="30">
                  <c:v>89.680683333333278</c:v>
                </c:pt>
                <c:pt idx="31">
                  <c:v>91.441300000000027</c:v>
                </c:pt>
                <c:pt idx="32">
                  <c:v>91.692666666666668</c:v>
                </c:pt>
                <c:pt idx="33">
                  <c:v>93.430191666666673</c:v>
                </c:pt>
                <c:pt idx="34">
                  <c:v>94.128241666666341</c:v>
                </c:pt>
                <c:pt idx="35">
                  <c:v>95.698516666666649</c:v>
                </c:pt>
                <c:pt idx="36">
                  <c:v>95.449266666666986</c:v>
                </c:pt>
                <c:pt idx="37">
                  <c:v>97.286774999999949</c:v>
                </c:pt>
                <c:pt idx="38">
                  <c:v>97.809074999999979</c:v>
                </c:pt>
                <c:pt idx="39">
                  <c:v>97.224450000000004</c:v>
                </c:pt>
                <c:pt idx="40">
                  <c:v>98.920850000000002</c:v>
                </c:pt>
                <c:pt idx="41">
                  <c:v>99.830425000000005</c:v>
                </c:pt>
                <c:pt idx="42">
                  <c:v>99.289633333333342</c:v>
                </c:pt>
                <c:pt idx="43">
                  <c:v>100.24720833333333</c:v>
                </c:pt>
                <c:pt idx="44">
                  <c:v>100.63055</c:v>
                </c:pt>
                <c:pt idx="45">
                  <c:v>101.18689999999998</c:v>
                </c:pt>
                <c:pt idx="46">
                  <c:v>101.49571666666667</c:v>
                </c:pt>
                <c:pt idx="47">
                  <c:v>101.47919166666667</c:v>
                </c:pt>
                <c:pt idx="48">
                  <c:v>103.27760833333328</c:v>
                </c:pt>
                <c:pt idx="49">
                  <c:v>103.756275</c:v>
                </c:pt>
                <c:pt idx="50">
                  <c:v>103.33828333333334</c:v>
                </c:pt>
                <c:pt idx="51">
                  <c:v>105.74125000000043</c:v>
                </c:pt>
                <c:pt idx="52">
                  <c:v>105.63786666666667</c:v>
                </c:pt>
                <c:pt idx="53">
                  <c:v>105.33549166666641</c:v>
                </c:pt>
                <c:pt idx="54">
                  <c:v>106.61921666666667</c:v>
                </c:pt>
                <c:pt idx="55">
                  <c:v>106.68245833333285</c:v>
                </c:pt>
                <c:pt idx="56">
                  <c:v>107.08864166666665</c:v>
                </c:pt>
                <c:pt idx="57">
                  <c:v>107.86535000000001</c:v>
                </c:pt>
                <c:pt idx="58">
                  <c:v>107.28090833333307</c:v>
                </c:pt>
                <c:pt idx="59">
                  <c:v>107.06949166666668</c:v>
                </c:pt>
                <c:pt idx="60">
                  <c:v>108.39522500000002</c:v>
                </c:pt>
                <c:pt idx="61">
                  <c:v>109.01371666666668</c:v>
                </c:pt>
                <c:pt idx="62">
                  <c:v>108.66903333333325</c:v>
                </c:pt>
                <c:pt idx="63">
                  <c:v>108.78999166666668</c:v>
                </c:pt>
                <c:pt idx="64">
                  <c:v>108.93085000000002</c:v>
                </c:pt>
                <c:pt idx="65">
                  <c:v>109.79505833333315</c:v>
                </c:pt>
                <c:pt idx="66">
                  <c:v>110.09835</c:v>
                </c:pt>
                <c:pt idx="67">
                  <c:v>109.66186666666667</c:v>
                </c:pt>
                <c:pt idx="68">
                  <c:v>109.88855833333294</c:v>
                </c:pt>
                <c:pt idx="69">
                  <c:v>110.86623333333333</c:v>
                </c:pt>
                <c:pt idx="70">
                  <c:v>110.98750833333331</c:v>
                </c:pt>
                <c:pt idx="71">
                  <c:v>111.82573333333289</c:v>
                </c:pt>
                <c:pt idx="72">
                  <c:v>111.92394166666668</c:v>
                </c:pt>
                <c:pt idx="73">
                  <c:v>112.02878333333298</c:v>
                </c:pt>
                <c:pt idx="74">
                  <c:v>113.00560833333307</c:v>
                </c:pt>
                <c:pt idx="75">
                  <c:v>112.78710833333331</c:v>
                </c:pt>
                <c:pt idx="76">
                  <c:v>113.35496666666667</c:v>
                </c:pt>
                <c:pt idx="77">
                  <c:v>112.76381666666667</c:v>
                </c:pt>
                <c:pt idx="78">
                  <c:v>114.16866666666668</c:v>
                </c:pt>
                <c:pt idx="79">
                  <c:v>114.20046666666667</c:v>
                </c:pt>
                <c:pt idx="80">
                  <c:v>113.96627500000002</c:v>
                </c:pt>
                <c:pt idx="81">
                  <c:v>114.45353333333333</c:v>
                </c:pt>
                <c:pt idx="82">
                  <c:v>115.21592500000025</c:v>
                </c:pt>
                <c:pt idx="83">
                  <c:v>114.78550833333307</c:v>
                </c:pt>
                <c:pt idx="84">
                  <c:v>116.24781666666669</c:v>
                </c:pt>
                <c:pt idx="85">
                  <c:v>115.31835833333294</c:v>
                </c:pt>
                <c:pt idx="86">
                  <c:v>115.12930833333282</c:v>
                </c:pt>
                <c:pt idx="87">
                  <c:v>116.24839166666668</c:v>
                </c:pt>
                <c:pt idx="88">
                  <c:v>116.77104166666668</c:v>
                </c:pt>
                <c:pt idx="89">
                  <c:v>115.48536666666668</c:v>
                </c:pt>
                <c:pt idx="90">
                  <c:v>116.91414166666669</c:v>
                </c:pt>
                <c:pt idx="91">
                  <c:v>117.28013333333331</c:v>
                </c:pt>
                <c:pt idx="92">
                  <c:v>117.40698333333333</c:v>
                </c:pt>
                <c:pt idx="93">
                  <c:v>117.05260833333305</c:v>
                </c:pt>
                <c:pt idx="94">
                  <c:v>117.03780833333325</c:v>
                </c:pt>
                <c:pt idx="95">
                  <c:v>117.52799166666668</c:v>
                </c:pt>
                <c:pt idx="96">
                  <c:v>118.09935833333307</c:v>
                </c:pt>
                <c:pt idx="97">
                  <c:v>118.90962500000037</c:v>
                </c:pt>
                <c:pt idx="98">
                  <c:v>119.06206666666668</c:v>
                </c:pt>
                <c:pt idx="99">
                  <c:v>118.35220833333298</c:v>
                </c:pt>
                <c:pt idx="100">
                  <c:v>119.89870833333289</c:v>
                </c:pt>
                <c:pt idx="101">
                  <c:v>119.91304166666667</c:v>
                </c:pt>
                <c:pt idx="102">
                  <c:v>121.30273333333294</c:v>
                </c:pt>
                <c:pt idx="103">
                  <c:v>121.32823333333315</c:v>
                </c:pt>
                <c:pt idx="104">
                  <c:v>121.48912500000026</c:v>
                </c:pt>
                <c:pt idx="105">
                  <c:v>121.27534999999995</c:v>
                </c:pt>
                <c:pt idx="106">
                  <c:v>121.82089166666641</c:v>
                </c:pt>
                <c:pt idx="107">
                  <c:v>121.93060833333331</c:v>
                </c:pt>
                <c:pt idx="108">
                  <c:v>122.898825</c:v>
                </c:pt>
                <c:pt idx="109">
                  <c:v>123.06444166666668</c:v>
                </c:pt>
                <c:pt idx="110">
                  <c:v>123.74234166666668</c:v>
                </c:pt>
                <c:pt idx="111">
                  <c:v>123.44360833333333</c:v>
                </c:pt>
                <c:pt idx="112">
                  <c:v>123.64035833333305</c:v>
                </c:pt>
                <c:pt idx="113">
                  <c:v>125.08966666666667</c:v>
                </c:pt>
                <c:pt idx="114">
                  <c:v>124.906475</c:v>
                </c:pt>
                <c:pt idx="115">
                  <c:v>125.00419166666667</c:v>
                </c:pt>
                <c:pt idx="116">
                  <c:v>125.567775</c:v>
                </c:pt>
                <c:pt idx="117">
                  <c:v>126.01876666666668</c:v>
                </c:pt>
                <c:pt idx="118">
                  <c:v>126.7551</c:v>
                </c:pt>
                <c:pt idx="119">
                  <c:v>126.93353333333333</c:v>
                </c:pt>
                <c:pt idx="120">
                  <c:v>127.86620000000002</c:v>
                </c:pt>
                <c:pt idx="121">
                  <c:v>128.47918333333334</c:v>
                </c:pt>
                <c:pt idx="122">
                  <c:v>128.90311666666668</c:v>
                </c:pt>
                <c:pt idx="123">
                  <c:v>128.94612499999999</c:v>
                </c:pt>
                <c:pt idx="124">
                  <c:v>130.13294166666668</c:v>
                </c:pt>
                <c:pt idx="125">
                  <c:v>129.62520833333397</c:v>
                </c:pt>
                <c:pt idx="126">
                  <c:v>129.97705833333347</c:v>
                </c:pt>
                <c:pt idx="127">
                  <c:v>130.7701333333334</c:v>
                </c:pt>
                <c:pt idx="128">
                  <c:v>129.78221666666667</c:v>
                </c:pt>
                <c:pt idx="129">
                  <c:v>130.34469166666617</c:v>
                </c:pt>
                <c:pt idx="130">
                  <c:v>130.80604166666669</c:v>
                </c:pt>
                <c:pt idx="131">
                  <c:v>129.50344166666665</c:v>
                </c:pt>
                <c:pt idx="132">
                  <c:v>129.29100833333385</c:v>
                </c:pt>
                <c:pt idx="133">
                  <c:v>129.438875</c:v>
                </c:pt>
                <c:pt idx="134">
                  <c:v>128.90961666666658</c:v>
                </c:pt>
                <c:pt idx="135">
                  <c:v>128.80923333333385</c:v>
                </c:pt>
                <c:pt idx="136">
                  <c:v>128.21312499999948</c:v>
                </c:pt>
                <c:pt idx="137">
                  <c:v>127.11980833333304</c:v>
                </c:pt>
                <c:pt idx="138">
                  <c:v>127.21952500000032</c:v>
                </c:pt>
                <c:pt idx="139">
                  <c:v>125.86251666666668</c:v>
                </c:pt>
                <c:pt idx="140">
                  <c:v>125.06463333333332</c:v>
                </c:pt>
                <c:pt idx="141">
                  <c:v>124.22190833333325</c:v>
                </c:pt>
                <c:pt idx="142">
                  <c:v>124.12048333333307</c:v>
                </c:pt>
                <c:pt idx="143">
                  <c:v>123.10069999999999</c:v>
                </c:pt>
                <c:pt idx="144">
                  <c:v>121.93083333333333</c:v>
                </c:pt>
                <c:pt idx="145">
                  <c:v>120.7089</c:v>
                </c:pt>
                <c:pt idx="146">
                  <c:v>120.107675</c:v>
                </c:pt>
                <c:pt idx="147">
                  <c:v>119.41458333333352</c:v>
                </c:pt>
                <c:pt idx="148">
                  <c:v>117.85035833333289</c:v>
                </c:pt>
                <c:pt idx="149">
                  <c:v>117.15339999999998</c:v>
                </c:pt>
                <c:pt idx="150">
                  <c:v>116.01456666666672</c:v>
                </c:pt>
                <c:pt idx="151">
                  <c:v>115.07291666666642</c:v>
                </c:pt>
                <c:pt idx="152">
                  <c:v>114.07589166666627</c:v>
                </c:pt>
                <c:pt idx="153">
                  <c:v>113.070925</c:v>
                </c:pt>
                <c:pt idx="154">
                  <c:v>111.74747499999999</c:v>
                </c:pt>
                <c:pt idx="155">
                  <c:v>110.98715833333333</c:v>
                </c:pt>
                <c:pt idx="156">
                  <c:v>109.66411666666667</c:v>
                </c:pt>
                <c:pt idx="157">
                  <c:v>108.01680833333315</c:v>
                </c:pt>
                <c:pt idx="158">
                  <c:v>106.83352499999999</c:v>
                </c:pt>
                <c:pt idx="159">
                  <c:v>104.49389166666666</c:v>
                </c:pt>
                <c:pt idx="160">
                  <c:v>103.48828333333334</c:v>
                </c:pt>
                <c:pt idx="161">
                  <c:v>102.10410833333309</c:v>
                </c:pt>
                <c:pt idx="162">
                  <c:v>99.794208333333344</c:v>
                </c:pt>
                <c:pt idx="163">
                  <c:v>97.70349166666665</c:v>
                </c:pt>
                <c:pt idx="164">
                  <c:v>96.182149999999979</c:v>
                </c:pt>
                <c:pt idx="165">
                  <c:v>93.696708333332879</c:v>
                </c:pt>
                <c:pt idx="166">
                  <c:v>91.543141666666656</c:v>
                </c:pt>
                <c:pt idx="167">
                  <c:v>89.695391666666239</c:v>
                </c:pt>
                <c:pt idx="168">
                  <c:v>87.495175000000003</c:v>
                </c:pt>
                <c:pt idx="169">
                  <c:v>85.169816666666648</c:v>
                </c:pt>
                <c:pt idx="170">
                  <c:v>82.872149999999948</c:v>
                </c:pt>
                <c:pt idx="171">
                  <c:v>80.213325000000026</c:v>
                </c:pt>
                <c:pt idx="172">
                  <c:v>77.661474999999982</c:v>
                </c:pt>
                <c:pt idx="173">
                  <c:v>75.147808333333288</c:v>
                </c:pt>
                <c:pt idx="174">
                  <c:v>71.799066666666661</c:v>
                </c:pt>
                <c:pt idx="175">
                  <c:v>69.251900000000006</c:v>
                </c:pt>
                <c:pt idx="176">
                  <c:v>65.967108333333343</c:v>
                </c:pt>
                <c:pt idx="177">
                  <c:v>62.736550000000143</c:v>
                </c:pt>
                <c:pt idx="178">
                  <c:v>59.825116666666645</c:v>
                </c:pt>
                <c:pt idx="179">
                  <c:v>57.418191666666438</c:v>
                </c:pt>
                <c:pt idx="180">
                  <c:v>54.236541666666483</c:v>
                </c:pt>
                <c:pt idx="181">
                  <c:v>51.381299999999996</c:v>
                </c:pt>
                <c:pt idx="182">
                  <c:v>48.520383333333328</c:v>
                </c:pt>
                <c:pt idx="183">
                  <c:v>45.026016666666536</c:v>
                </c:pt>
                <c:pt idx="184">
                  <c:v>41.935816666666483</c:v>
                </c:pt>
                <c:pt idx="185">
                  <c:v>38.654633333333294</c:v>
                </c:pt>
                <c:pt idx="186">
                  <c:v>35.43971666666652</c:v>
                </c:pt>
                <c:pt idx="187">
                  <c:v>31.85976666666669</c:v>
                </c:pt>
                <c:pt idx="188">
                  <c:v>28.96085833333326</c:v>
                </c:pt>
                <c:pt idx="189">
                  <c:v>25.434699999999989</c:v>
                </c:pt>
                <c:pt idx="190">
                  <c:v>21.756425</c:v>
                </c:pt>
                <c:pt idx="191">
                  <c:v>18.082833333333184</c:v>
                </c:pt>
                <c:pt idx="192">
                  <c:v>14.217333333333331</c:v>
                </c:pt>
                <c:pt idx="193">
                  <c:v>10.745925</c:v>
                </c:pt>
                <c:pt idx="194">
                  <c:v>7.6594749999999845</c:v>
                </c:pt>
                <c:pt idx="195">
                  <c:v>5.0047249999999845</c:v>
                </c:pt>
                <c:pt idx="196">
                  <c:v>2.8174749999999977</c:v>
                </c:pt>
                <c:pt idx="197">
                  <c:v>1.2234999999999943</c:v>
                </c:pt>
                <c:pt idx="198">
                  <c:v>0.32323333333333326</c:v>
                </c:pt>
                <c:pt idx="199">
                  <c:v>3.3325E-2</c:v>
                </c:pt>
                <c:pt idx="200">
                  <c:v>9.1666666666667562E-5</c:v>
                </c:pt>
              </c:numCache>
            </c:numRef>
          </c:val>
        </c:ser>
        <c:ser>
          <c:idx val="1"/>
          <c:order val="1"/>
          <c:tx>
            <c:strRef>
              <c:f>'iveta - eksperimentator VODOVOD'!$D$4</c:f>
              <c:strCache>
                <c:ptCount val="1"/>
                <c:pt idx="0">
                  <c:v>Researcher 2</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VODOVOD'!$D$5:$D$205</c:f>
              <c:numCache>
                <c:formatCode>General</c:formatCode>
                <c:ptCount val="201"/>
                <c:pt idx="0">
                  <c:v>6.6075999999999855</c:v>
                </c:pt>
                <c:pt idx="1">
                  <c:v>6.6075999999999855</c:v>
                </c:pt>
                <c:pt idx="2">
                  <c:v>10.358809090909126</c:v>
                </c:pt>
                <c:pt idx="3">
                  <c:v>13.676563636363671</c:v>
                </c:pt>
                <c:pt idx="4">
                  <c:v>18.462754545454526</c:v>
                </c:pt>
                <c:pt idx="5">
                  <c:v>19.808127272727116</c:v>
                </c:pt>
                <c:pt idx="6">
                  <c:v>21.66831818181819</c:v>
                </c:pt>
                <c:pt idx="7">
                  <c:v>23.607909090909093</c:v>
                </c:pt>
                <c:pt idx="8">
                  <c:v>25.049881818181817</c:v>
                </c:pt>
                <c:pt idx="9">
                  <c:v>26.475336363636277</c:v>
                </c:pt>
                <c:pt idx="10">
                  <c:v>28.303972727272807</c:v>
                </c:pt>
                <c:pt idx="11">
                  <c:v>29.35537272727273</c:v>
                </c:pt>
                <c:pt idx="12">
                  <c:v>30.580618181818181</c:v>
                </c:pt>
                <c:pt idx="13">
                  <c:v>32.795272727272909</c:v>
                </c:pt>
                <c:pt idx="14">
                  <c:v>33.061845454545313</c:v>
                </c:pt>
                <c:pt idx="15">
                  <c:v>34.298790909091096</c:v>
                </c:pt>
                <c:pt idx="16">
                  <c:v>35.947972727272727</c:v>
                </c:pt>
                <c:pt idx="17">
                  <c:v>36.879545454545394</c:v>
                </c:pt>
                <c:pt idx="18">
                  <c:v>38.322318181818183</c:v>
                </c:pt>
                <c:pt idx="19">
                  <c:v>38.906181818181913</c:v>
                </c:pt>
                <c:pt idx="20">
                  <c:v>39.410954545454544</c:v>
                </c:pt>
                <c:pt idx="21">
                  <c:v>41.113054545454546</c:v>
                </c:pt>
                <c:pt idx="22">
                  <c:v>41.728700000000174</c:v>
                </c:pt>
                <c:pt idx="23">
                  <c:v>43.549654545454544</c:v>
                </c:pt>
                <c:pt idx="24">
                  <c:v>43.216763636363595</c:v>
                </c:pt>
                <c:pt idx="25">
                  <c:v>43.830818181818174</c:v>
                </c:pt>
                <c:pt idx="26">
                  <c:v>45.621436363636214</c:v>
                </c:pt>
                <c:pt idx="27">
                  <c:v>45.474527272727244</c:v>
                </c:pt>
                <c:pt idx="28">
                  <c:v>46.240063636363594</c:v>
                </c:pt>
                <c:pt idx="29">
                  <c:v>47.36442727272712</c:v>
                </c:pt>
                <c:pt idx="30">
                  <c:v>48.309145454545444</c:v>
                </c:pt>
                <c:pt idx="31">
                  <c:v>48.735245454545456</c:v>
                </c:pt>
                <c:pt idx="32">
                  <c:v>48.967536363636214</c:v>
                </c:pt>
                <c:pt idx="33">
                  <c:v>50.191209090909112</c:v>
                </c:pt>
                <c:pt idx="34">
                  <c:v>50.533181818181973</c:v>
                </c:pt>
                <c:pt idx="35">
                  <c:v>51.121218181818179</c:v>
                </c:pt>
                <c:pt idx="36">
                  <c:v>51.912609090909086</c:v>
                </c:pt>
                <c:pt idx="37">
                  <c:v>51.654318181818184</c:v>
                </c:pt>
                <c:pt idx="38">
                  <c:v>52.913499999999999</c:v>
                </c:pt>
                <c:pt idx="39">
                  <c:v>53.763763636363635</c:v>
                </c:pt>
                <c:pt idx="40">
                  <c:v>53.27147272727273</c:v>
                </c:pt>
                <c:pt idx="41">
                  <c:v>54.110372727272733</c:v>
                </c:pt>
                <c:pt idx="42">
                  <c:v>54.550609090909091</c:v>
                </c:pt>
                <c:pt idx="43">
                  <c:v>54.631490909090907</c:v>
                </c:pt>
                <c:pt idx="44">
                  <c:v>54.481109090909101</c:v>
                </c:pt>
                <c:pt idx="45">
                  <c:v>55.484372727272728</c:v>
                </c:pt>
                <c:pt idx="46">
                  <c:v>55.144027272727143</c:v>
                </c:pt>
                <c:pt idx="47">
                  <c:v>54.941054545454392</c:v>
                </c:pt>
                <c:pt idx="48">
                  <c:v>56.154163636363485</c:v>
                </c:pt>
                <c:pt idx="49">
                  <c:v>55.971572727272729</c:v>
                </c:pt>
                <c:pt idx="50">
                  <c:v>56.103900000000003</c:v>
                </c:pt>
                <c:pt idx="51">
                  <c:v>56.826118181818181</c:v>
                </c:pt>
                <c:pt idx="52">
                  <c:v>55.862618181818178</c:v>
                </c:pt>
                <c:pt idx="53">
                  <c:v>56.948590909090903</c:v>
                </c:pt>
                <c:pt idx="54">
                  <c:v>57.04457272727273</c:v>
                </c:pt>
                <c:pt idx="55">
                  <c:v>56.895172727272872</c:v>
                </c:pt>
                <c:pt idx="56">
                  <c:v>57.713436363636191</c:v>
                </c:pt>
                <c:pt idx="57">
                  <c:v>57.467645454545298</c:v>
                </c:pt>
                <c:pt idx="58">
                  <c:v>58.139563636363626</c:v>
                </c:pt>
                <c:pt idx="59">
                  <c:v>58.200009090909113</c:v>
                </c:pt>
                <c:pt idx="60">
                  <c:v>58.736254545454543</c:v>
                </c:pt>
                <c:pt idx="61">
                  <c:v>58.913836363636108</c:v>
                </c:pt>
                <c:pt idx="62">
                  <c:v>58.847227272727054</c:v>
                </c:pt>
                <c:pt idx="63">
                  <c:v>58.78838181818201</c:v>
                </c:pt>
                <c:pt idx="64">
                  <c:v>59.033809090909102</c:v>
                </c:pt>
                <c:pt idx="65">
                  <c:v>59.534663636363447</c:v>
                </c:pt>
                <c:pt idx="66">
                  <c:v>58.979390909090903</c:v>
                </c:pt>
                <c:pt idx="67">
                  <c:v>58.976190909090903</c:v>
                </c:pt>
                <c:pt idx="68">
                  <c:v>59.909945454545444</c:v>
                </c:pt>
                <c:pt idx="69">
                  <c:v>59.648845454545445</c:v>
                </c:pt>
                <c:pt idx="70">
                  <c:v>59.973681818181831</c:v>
                </c:pt>
                <c:pt idx="71">
                  <c:v>60.414381818181823</c:v>
                </c:pt>
                <c:pt idx="72">
                  <c:v>60.422963636363626</c:v>
                </c:pt>
                <c:pt idx="73">
                  <c:v>61.134527272727254</c:v>
                </c:pt>
                <c:pt idx="74">
                  <c:v>61.135754545454539</c:v>
                </c:pt>
                <c:pt idx="75">
                  <c:v>61.240809090909103</c:v>
                </c:pt>
                <c:pt idx="76">
                  <c:v>61.596390909091035</c:v>
                </c:pt>
                <c:pt idx="77">
                  <c:v>61.522045454545456</c:v>
                </c:pt>
                <c:pt idx="78">
                  <c:v>61.818927272727244</c:v>
                </c:pt>
                <c:pt idx="79">
                  <c:v>62.129627272727255</c:v>
                </c:pt>
                <c:pt idx="80">
                  <c:v>62.033790909090911</c:v>
                </c:pt>
                <c:pt idx="81">
                  <c:v>62.480927272727143</c:v>
                </c:pt>
                <c:pt idx="82">
                  <c:v>63.318327272727274</c:v>
                </c:pt>
                <c:pt idx="83">
                  <c:v>63.461300000000001</c:v>
                </c:pt>
                <c:pt idx="84">
                  <c:v>63.545354545454543</c:v>
                </c:pt>
                <c:pt idx="85">
                  <c:v>63.680654545454544</c:v>
                </c:pt>
                <c:pt idx="86">
                  <c:v>64.113181818181374</c:v>
                </c:pt>
                <c:pt idx="87">
                  <c:v>63.802709090909111</c:v>
                </c:pt>
                <c:pt idx="88">
                  <c:v>63.967663636363447</c:v>
                </c:pt>
                <c:pt idx="89">
                  <c:v>64.099963636363697</c:v>
                </c:pt>
                <c:pt idx="90">
                  <c:v>64.897045454545463</c:v>
                </c:pt>
                <c:pt idx="91">
                  <c:v>64.811563636363914</c:v>
                </c:pt>
                <c:pt idx="92">
                  <c:v>64.7663363636361</c:v>
                </c:pt>
                <c:pt idx="93">
                  <c:v>64.861272727272734</c:v>
                </c:pt>
                <c:pt idx="94">
                  <c:v>65.040645454545526</c:v>
                </c:pt>
                <c:pt idx="95">
                  <c:v>65.549045454545464</c:v>
                </c:pt>
                <c:pt idx="96">
                  <c:v>64.947709090909356</c:v>
                </c:pt>
                <c:pt idx="97">
                  <c:v>64.922509090909102</c:v>
                </c:pt>
                <c:pt idx="98">
                  <c:v>65.559045454545455</c:v>
                </c:pt>
                <c:pt idx="99">
                  <c:v>65.328354545454104</c:v>
                </c:pt>
                <c:pt idx="100">
                  <c:v>64.759309090909099</c:v>
                </c:pt>
                <c:pt idx="101">
                  <c:v>65.304900000000004</c:v>
                </c:pt>
                <c:pt idx="102">
                  <c:v>65.16240909090908</c:v>
                </c:pt>
                <c:pt idx="103">
                  <c:v>64.799254545454545</c:v>
                </c:pt>
                <c:pt idx="104">
                  <c:v>64.997527272727297</c:v>
                </c:pt>
                <c:pt idx="105">
                  <c:v>65.960727272727269</c:v>
                </c:pt>
                <c:pt idx="106">
                  <c:v>65.717427272727264</c:v>
                </c:pt>
                <c:pt idx="107">
                  <c:v>65.476472727272679</c:v>
                </c:pt>
                <c:pt idx="108">
                  <c:v>66.579745454545389</c:v>
                </c:pt>
                <c:pt idx="109">
                  <c:v>65.718245454545496</c:v>
                </c:pt>
                <c:pt idx="110">
                  <c:v>65.846718181818176</c:v>
                </c:pt>
                <c:pt idx="111">
                  <c:v>65.942554545454541</c:v>
                </c:pt>
                <c:pt idx="112">
                  <c:v>65.666290909090904</c:v>
                </c:pt>
                <c:pt idx="113">
                  <c:v>65.272909090909081</c:v>
                </c:pt>
                <c:pt idx="114">
                  <c:v>65.535163636363635</c:v>
                </c:pt>
                <c:pt idx="115">
                  <c:v>65.284536363636349</c:v>
                </c:pt>
                <c:pt idx="116">
                  <c:v>65.103709090909078</c:v>
                </c:pt>
                <c:pt idx="117">
                  <c:v>64.914254545454597</c:v>
                </c:pt>
                <c:pt idx="118">
                  <c:v>64.551536363636359</c:v>
                </c:pt>
                <c:pt idx="119">
                  <c:v>64.81632727272725</c:v>
                </c:pt>
                <c:pt idx="120">
                  <c:v>64.95893636363607</c:v>
                </c:pt>
                <c:pt idx="121">
                  <c:v>64.146236363636348</c:v>
                </c:pt>
                <c:pt idx="122">
                  <c:v>64.494672727272985</c:v>
                </c:pt>
                <c:pt idx="123">
                  <c:v>64.902718181818173</c:v>
                </c:pt>
                <c:pt idx="124">
                  <c:v>64.825772727272295</c:v>
                </c:pt>
                <c:pt idx="125">
                  <c:v>65.438945454545461</c:v>
                </c:pt>
                <c:pt idx="126">
                  <c:v>65.538409090909099</c:v>
                </c:pt>
                <c:pt idx="127">
                  <c:v>65.771690909090907</c:v>
                </c:pt>
                <c:pt idx="128">
                  <c:v>65.081709090909101</c:v>
                </c:pt>
                <c:pt idx="129">
                  <c:v>65.036209090909097</c:v>
                </c:pt>
                <c:pt idx="130">
                  <c:v>66.011018181818457</c:v>
                </c:pt>
                <c:pt idx="131">
                  <c:v>65.166299999999993</c:v>
                </c:pt>
                <c:pt idx="132">
                  <c:v>65.072499999999948</c:v>
                </c:pt>
                <c:pt idx="133">
                  <c:v>65.69617272727271</c:v>
                </c:pt>
                <c:pt idx="134">
                  <c:v>65.300481818181225</c:v>
                </c:pt>
                <c:pt idx="135">
                  <c:v>65.88030909090908</c:v>
                </c:pt>
                <c:pt idx="136">
                  <c:v>65.6096</c:v>
                </c:pt>
                <c:pt idx="137">
                  <c:v>65.265236363636348</c:v>
                </c:pt>
                <c:pt idx="138">
                  <c:v>65.640154545454479</c:v>
                </c:pt>
                <c:pt idx="139">
                  <c:v>65.426636363636348</c:v>
                </c:pt>
                <c:pt idx="140">
                  <c:v>65.202118181818193</c:v>
                </c:pt>
                <c:pt idx="141">
                  <c:v>64.888263636363632</c:v>
                </c:pt>
                <c:pt idx="142">
                  <c:v>65.559845454545453</c:v>
                </c:pt>
                <c:pt idx="143">
                  <c:v>64.734572727272734</c:v>
                </c:pt>
                <c:pt idx="144">
                  <c:v>64.442881818181377</c:v>
                </c:pt>
                <c:pt idx="145">
                  <c:v>64.234627272727266</c:v>
                </c:pt>
                <c:pt idx="146">
                  <c:v>64.284581818181366</c:v>
                </c:pt>
                <c:pt idx="147">
                  <c:v>64.069127272727272</c:v>
                </c:pt>
                <c:pt idx="148">
                  <c:v>63.532781818182009</c:v>
                </c:pt>
                <c:pt idx="149">
                  <c:v>62.915463636363455</c:v>
                </c:pt>
                <c:pt idx="150">
                  <c:v>62.556645454545283</c:v>
                </c:pt>
                <c:pt idx="151">
                  <c:v>62.121772727272763</c:v>
                </c:pt>
                <c:pt idx="152">
                  <c:v>61.51097272727273</c:v>
                </c:pt>
                <c:pt idx="153">
                  <c:v>61.099527272727272</c:v>
                </c:pt>
                <c:pt idx="154">
                  <c:v>60.9557</c:v>
                </c:pt>
                <c:pt idx="155">
                  <c:v>60.331754545454544</c:v>
                </c:pt>
                <c:pt idx="156">
                  <c:v>59.718918181818182</c:v>
                </c:pt>
                <c:pt idx="157">
                  <c:v>58.859918181818145</c:v>
                </c:pt>
                <c:pt idx="158">
                  <c:v>58.039536363636344</c:v>
                </c:pt>
                <c:pt idx="159">
                  <c:v>56.927672727272729</c:v>
                </c:pt>
                <c:pt idx="160">
                  <c:v>56.618809090909103</c:v>
                </c:pt>
                <c:pt idx="161">
                  <c:v>55.848027272727244</c:v>
                </c:pt>
                <c:pt idx="162">
                  <c:v>55.057081818181821</c:v>
                </c:pt>
                <c:pt idx="163">
                  <c:v>54.768690909091013</c:v>
                </c:pt>
                <c:pt idx="164">
                  <c:v>54.112927272727255</c:v>
                </c:pt>
                <c:pt idx="165">
                  <c:v>53.307772727272727</c:v>
                </c:pt>
                <c:pt idx="166">
                  <c:v>52.092445454545455</c:v>
                </c:pt>
                <c:pt idx="167">
                  <c:v>51.446145454545444</c:v>
                </c:pt>
                <c:pt idx="168">
                  <c:v>50.321545454545394</c:v>
                </c:pt>
                <c:pt idx="169">
                  <c:v>48.438736363636345</c:v>
                </c:pt>
                <c:pt idx="170">
                  <c:v>46.883890909090894</c:v>
                </c:pt>
                <c:pt idx="171">
                  <c:v>45.237100000000012</c:v>
                </c:pt>
                <c:pt idx="172">
                  <c:v>43.481336363636139</c:v>
                </c:pt>
                <c:pt idx="173">
                  <c:v>41.731772727272762</c:v>
                </c:pt>
                <c:pt idx="174">
                  <c:v>39.675200000000011</c:v>
                </c:pt>
                <c:pt idx="175">
                  <c:v>37.859145454545313</c:v>
                </c:pt>
                <c:pt idx="176">
                  <c:v>35.966927272727254</c:v>
                </c:pt>
                <c:pt idx="177">
                  <c:v>33.82947272727273</c:v>
                </c:pt>
                <c:pt idx="178">
                  <c:v>31.495763636363495</c:v>
                </c:pt>
                <c:pt idx="179">
                  <c:v>29.250909090909087</c:v>
                </c:pt>
                <c:pt idx="180">
                  <c:v>27.094172727272731</c:v>
                </c:pt>
                <c:pt idx="181">
                  <c:v>24.513472727272731</c:v>
                </c:pt>
                <c:pt idx="182">
                  <c:v>22.189027272727134</c:v>
                </c:pt>
                <c:pt idx="183">
                  <c:v>19.520372727272733</c:v>
                </c:pt>
                <c:pt idx="184">
                  <c:v>16.943372727272727</c:v>
                </c:pt>
                <c:pt idx="185">
                  <c:v>14.4337</c:v>
                </c:pt>
                <c:pt idx="186">
                  <c:v>11.865163636363684</c:v>
                </c:pt>
                <c:pt idx="187">
                  <c:v>9.1510454545454536</c:v>
                </c:pt>
                <c:pt idx="188">
                  <c:v>6.6753909090909085</c:v>
                </c:pt>
                <c:pt idx="189">
                  <c:v>4.7833818181818186</c:v>
                </c:pt>
                <c:pt idx="190">
                  <c:v>3.3745818181818192</c:v>
                </c:pt>
                <c:pt idx="191">
                  <c:v>2.1577909090909091</c:v>
                </c:pt>
                <c:pt idx="192">
                  <c:v>1.3149181818181821</c:v>
                </c:pt>
                <c:pt idx="193">
                  <c:v>0.81193636363636357</c:v>
                </c:pt>
                <c:pt idx="194">
                  <c:v>0.55532727272727267</c:v>
                </c:pt>
                <c:pt idx="195">
                  <c:v>0.36575454545454644</c:v>
                </c:pt>
                <c:pt idx="196">
                  <c:v>0.21989090909090941</c:v>
                </c:pt>
                <c:pt idx="197">
                  <c:v>0.12435454545454552</c:v>
                </c:pt>
                <c:pt idx="198">
                  <c:v>5.7054545454545504E-2</c:v>
                </c:pt>
                <c:pt idx="199">
                  <c:v>1.2400000000000041E-2</c:v>
                </c:pt>
                <c:pt idx="200">
                  <c:v>9.0909090909091622E-5</c:v>
                </c:pt>
              </c:numCache>
            </c:numRef>
          </c:val>
        </c:ser>
        <c:marker val="1"/>
        <c:axId val="38959744"/>
        <c:axId val="39691008"/>
      </c:lineChart>
      <c:catAx>
        <c:axId val="38959744"/>
        <c:scaling>
          <c:orientation val="minMax"/>
        </c:scaling>
        <c:axPos val="b"/>
        <c:title>
          <c:tx>
            <c:rich>
              <a:bodyPr/>
              <a:lstStyle/>
              <a:p>
                <a:pPr>
                  <a:defRPr sz="1200"/>
                </a:pPr>
                <a:r>
                  <a:rPr lang="en-US" sz="1200"/>
                  <a:t>Distances (p.d.u.)</a:t>
                </a:r>
              </a:p>
            </c:rich>
          </c:tx>
        </c:title>
        <c:numFmt formatCode="General" sourceLinked="1"/>
        <c:tickLblPos val="nextTo"/>
        <c:crossAx val="39691008"/>
        <c:crosses val="autoZero"/>
        <c:auto val="1"/>
        <c:lblAlgn val="ctr"/>
        <c:lblOffset val="100"/>
        <c:tickLblSkip val="50"/>
        <c:tickMarkSkip val="25"/>
      </c:catAx>
      <c:valAx>
        <c:axId val="39691008"/>
        <c:scaling>
          <c:orientation val="minMax"/>
        </c:scaling>
        <c:axPos val="l"/>
        <c:majorGridlines/>
        <c:title>
          <c:tx>
            <c:rich>
              <a:bodyPr rot="-5400000" vert="horz"/>
              <a:lstStyle/>
              <a:p>
                <a:pPr>
                  <a:defRPr sz="1200"/>
                </a:pPr>
                <a:r>
                  <a:rPr lang="en-US" sz="1200"/>
                  <a:t>Frequency x 10E5</a:t>
                </a:r>
              </a:p>
            </c:rich>
          </c:tx>
        </c:title>
        <c:numFmt formatCode="General" sourceLinked="1"/>
        <c:tickLblPos val="nextTo"/>
        <c:crossAx val="38959744"/>
        <c:crosses val="autoZero"/>
        <c:crossBetween val="between"/>
      </c:valAx>
    </c:plotArea>
    <c:legend>
      <c:legendPos val="b"/>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l-SI"/>
  <c:chart>
    <c:plotArea>
      <c:layout/>
      <c:lineChart>
        <c:grouping val="standard"/>
        <c:ser>
          <c:idx val="2"/>
          <c:order val="0"/>
          <c:tx>
            <c:strRef>
              <c:f>'iveta - eksperimentator VODOVOD'!$E$4</c:f>
              <c:strCache>
                <c:ptCount val="1"/>
                <c:pt idx="0">
                  <c:v>Researcher 1 drops, Researcher 2 meditation</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VODOVOD'!$E$5:$E$205</c:f>
              <c:numCache>
                <c:formatCode>General</c:formatCode>
                <c:ptCount val="201"/>
                <c:pt idx="0">
                  <c:v>5.6311727272727294</c:v>
                </c:pt>
                <c:pt idx="1">
                  <c:v>5.6311727272727294</c:v>
                </c:pt>
                <c:pt idx="2">
                  <c:v>10.8407</c:v>
                </c:pt>
                <c:pt idx="3">
                  <c:v>15.399672727272725</c:v>
                </c:pt>
                <c:pt idx="4">
                  <c:v>19.338999999999999</c:v>
                </c:pt>
                <c:pt idx="5">
                  <c:v>21.917036363636363</c:v>
                </c:pt>
                <c:pt idx="6">
                  <c:v>25.625681818181789</c:v>
                </c:pt>
                <c:pt idx="7">
                  <c:v>27.452254545454547</c:v>
                </c:pt>
                <c:pt idx="8">
                  <c:v>29.069781818181777</c:v>
                </c:pt>
                <c:pt idx="9">
                  <c:v>31.758754545454547</c:v>
                </c:pt>
                <c:pt idx="10">
                  <c:v>32.759963636363594</c:v>
                </c:pt>
                <c:pt idx="11">
                  <c:v>34.580254545454544</c:v>
                </c:pt>
                <c:pt idx="12">
                  <c:v>36.064345454545446</c:v>
                </c:pt>
                <c:pt idx="13">
                  <c:v>36.986481818181815</c:v>
                </c:pt>
                <c:pt idx="14">
                  <c:v>38.723781818181941</c:v>
                </c:pt>
                <c:pt idx="15">
                  <c:v>39.734927272727255</c:v>
                </c:pt>
                <c:pt idx="16">
                  <c:v>42.007618181818174</c:v>
                </c:pt>
                <c:pt idx="17">
                  <c:v>42.643236363636269</c:v>
                </c:pt>
                <c:pt idx="18">
                  <c:v>44.24222727272727</c:v>
                </c:pt>
                <c:pt idx="19">
                  <c:v>45.319854545454447</c:v>
                </c:pt>
                <c:pt idx="20">
                  <c:v>46.817127272727184</c:v>
                </c:pt>
                <c:pt idx="21">
                  <c:v>47.587436363636222</c:v>
                </c:pt>
                <c:pt idx="22">
                  <c:v>48.540327272727254</c:v>
                </c:pt>
                <c:pt idx="23">
                  <c:v>48.722927272727269</c:v>
                </c:pt>
                <c:pt idx="24">
                  <c:v>50.921981818181862</c:v>
                </c:pt>
                <c:pt idx="25">
                  <c:v>49.910145454545379</c:v>
                </c:pt>
                <c:pt idx="26">
                  <c:v>51.549227272727244</c:v>
                </c:pt>
                <c:pt idx="27">
                  <c:v>52.169572727272815</c:v>
                </c:pt>
                <c:pt idx="28">
                  <c:v>52.358981818181817</c:v>
                </c:pt>
                <c:pt idx="29">
                  <c:v>53.731954545454542</c:v>
                </c:pt>
                <c:pt idx="30">
                  <c:v>53.299200000000013</c:v>
                </c:pt>
                <c:pt idx="31">
                  <c:v>54.147654545454472</c:v>
                </c:pt>
                <c:pt idx="32">
                  <c:v>55.585609090909102</c:v>
                </c:pt>
                <c:pt idx="33">
                  <c:v>54.998745454545457</c:v>
                </c:pt>
                <c:pt idx="34">
                  <c:v>55.723890909090912</c:v>
                </c:pt>
                <c:pt idx="35">
                  <c:v>56.690727272727273</c:v>
                </c:pt>
                <c:pt idx="36">
                  <c:v>56.692263636363634</c:v>
                </c:pt>
                <c:pt idx="37">
                  <c:v>57.19185454545454</c:v>
                </c:pt>
                <c:pt idx="38">
                  <c:v>57.18331818181818</c:v>
                </c:pt>
                <c:pt idx="39">
                  <c:v>58.0040272727272</c:v>
                </c:pt>
                <c:pt idx="40">
                  <c:v>58.442345454545446</c:v>
                </c:pt>
                <c:pt idx="41">
                  <c:v>58.928009090909164</c:v>
                </c:pt>
                <c:pt idx="42">
                  <c:v>58.868036363636293</c:v>
                </c:pt>
                <c:pt idx="43">
                  <c:v>59.482036363636269</c:v>
                </c:pt>
                <c:pt idx="44">
                  <c:v>59.275800000000011</c:v>
                </c:pt>
                <c:pt idx="45">
                  <c:v>59.651554545454545</c:v>
                </c:pt>
                <c:pt idx="46">
                  <c:v>59.235527272727268</c:v>
                </c:pt>
                <c:pt idx="47">
                  <c:v>60.135645454545454</c:v>
                </c:pt>
                <c:pt idx="48">
                  <c:v>59.929209090909112</c:v>
                </c:pt>
                <c:pt idx="49">
                  <c:v>59.548627272727245</c:v>
                </c:pt>
                <c:pt idx="50">
                  <c:v>59.393563636363595</c:v>
                </c:pt>
                <c:pt idx="51">
                  <c:v>60.507063636363533</c:v>
                </c:pt>
                <c:pt idx="52">
                  <c:v>59.9268</c:v>
                </c:pt>
                <c:pt idx="53">
                  <c:v>59.818281818181823</c:v>
                </c:pt>
                <c:pt idx="54">
                  <c:v>60.193736363636354</c:v>
                </c:pt>
                <c:pt idx="55">
                  <c:v>60.906236363636239</c:v>
                </c:pt>
                <c:pt idx="56">
                  <c:v>60.518036363636277</c:v>
                </c:pt>
                <c:pt idx="57">
                  <c:v>60.643100000000011</c:v>
                </c:pt>
                <c:pt idx="58">
                  <c:v>60.712745454545455</c:v>
                </c:pt>
                <c:pt idx="59">
                  <c:v>60.893454545454524</c:v>
                </c:pt>
                <c:pt idx="60">
                  <c:v>61.10925454545454</c:v>
                </c:pt>
                <c:pt idx="61">
                  <c:v>61.350636363636191</c:v>
                </c:pt>
                <c:pt idx="62">
                  <c:v>61.923572727272763</c:v>
                </c:pt>
                <c:pt idx="63">
                  <c:v>61.753209090909102</c:v>
                </c:pt>
                <c:pt idx="64">
                  <c:v>61.741172727272733</c:v>
                </c:pt>
                <c:pt idx="65">
                  <c:v>61.270481818181892</c:v>
                </c:pt>
                <c:pt idx="66">
                  <c:v>61.419954545454544</c:v>
                </c:pt>
                <c:pt idx="67">
                  <c:v>62.281845454545355</c:v>
                </c:pt>
                <c:pt idx="68">
                  <c:v>61.7545</c:v>
                </c:pt>
                <c:pt idx="69">
                  <c:v>61.559000000000005</c:v>
                </c:pt>
                <c:pt idx="70">
                  <c:v>62.672645454545446</c:v>
                </c:pt>
                <c:pt idx="71">
                  <c:v>62.042245454545444</c:v>
                </c:pt>
                <c:pt idx="72">
                  <c:v>62.2135818181819</c:v>
                </c:pt>
                <c:pt idx="73">
                  <c:v>62.441163636363541</c:v>
                </c:pt>
                <c:pt idx="74">
                  <c:v>62.847200000000001</c:v>
                </c:pt>
                <c:pt idx="75">
                  <c:v>62.686672727272729</c:v>
                </c:pt>
                <c:pt idx="76">
                  <c:v>62.711836363636237</c:v>
                </c:pt>
                <c:pt idx="77">
                  <c:v>63.044409090909092</c:v>
                </c:pt>
                <c:pt idx="78">
                  <c:v>63.252790909090912</c:v>
                </c:pt>
                <c:pt idx="79">
                  <c:v>62.9161</c:v>
                </c:pt>
                <c:pt idx="80">
                  <c:v>63.074881818181822</c:v>
                </c:pt>
                <c:pt idx="81">
                  <c:v>63.142445454545445</c:v>
                </c:pt>
                <c:pt idx="82">
                  <c:v>63.145809090909111</c:v>
                </c:pt>
                <c:pt idx="83">
                  <c:v>63.016654545454472</c:v>
                </c:pt>
                <c:pt idx="84">
                  <c:v>62.609700000000011</c:v>
                </c:pt>
                <c:pt idx="85">
                  <c:v>63.201136363636344</c:v>
                </c:pt>
                <c:pt idx="86">
                  <c:v>63.4398272727272</c:v>
                </c:pt>
                <c:pt idx="87">
                  <c:v>63.161118181818182</c:v>
                </c:pt>
                <c:pt idx="88">
                  <c:v>63.081200000000003</c:v>
                </c:pt>
                <c:pt idx="89">
                  <c:v>63.665227272727272</c:v>
                </c:pt>
                <c:pt idx="90">
                  <c:v>63.57647272727273</c:v>
                </c:pt>
                <c:pt idx="91">
                  <c:v>63.835372727272762</c:v>
                </c:pt>
                <c:pt idx="92">
                  <c:v>63.151563636363534</c:v>
                </c:pt>
                <c:pt idx="93">
                  <c:v>64.408609090909096</c:v>
                </c:pt>
                <c:pt idx="94">
                  <c:v>63.784927272727245</c:v>
                </c:pt>
                <c:pt idx="95">
                  <c:v>63.708181818181949</c:v>
                </c:pt>
                <c:pt idx="96">
                  <c:v>63.777318181818181</c:v>
                </c:pt>
                <c:pt idx="97">
                  <c:v>64.038554545454488</c:v>
                </c:pt>
                <c:pt idx="98">
                  <c:v>63.425518181818212</c:v>
                </c:pt>
                <c:pt idx="99">
                  <c:v>63.665100000000095</c:v>
                </c:pt>
                <c:pt idx="100">
                  <c:v>63.865700000000011</c:v>
                </c:pt>
                <c:pt idx="101">
                  <c:v>64.135181818181479</c:v>
                </c:pt>
                <c:pt idx="102">
                  <c:v>64.084018181818195</c:v>
                </c:pt>
                <c:pt idx="103">
                  <c:v>63.511409090909098</c:v>
                </c:pt>
                <c:pt idx="104">
                  <c:v>63.947627272727146</c:v>
                </c:pt>
                <c:pt idx="105">
                  <c:v>63.973836363636238</c:v>
                </c:pt>
                <c:pt idx="106">
                  <c:v>63.8559272727272</c:v>
                </c:pt>
                <c:pt idx="107">
                  <c:v>63.758272727272733</c:v>
                </c:pt>
                <c:pt idx="108">
                  <c:v>63.743263636363594</c:v>
                </c:pt>
                <c:pt idx="109">
                  <c:v>64.143181818181574</c:v>
                </c:pt>
                <c:pt idx="110">
                  <c:v>64.05505454545434</c:v>
                </c:pt>
                <c:pt idx="111">
                  <c:v>63.918300000000002</c:v>
                </c:pt>
                <c:pt idx="112">
                  <c:v>64.212981818181575</c:v>
                </c:pt>
                <c:pt idx="113">
                  <c:v>63.854345454545339</c:v>
                </c:pt>
                <c:pt idx="114">
                  <c:v>63.710045454545444</c:v>
                </c:pt>
                <c:pt idx="115">
                  <c:v>64.023790909090849</c:v>
                </c:pt>
                <c:pt idx="116">
                  <c:v>64.129745454545358</c:v>
                </c:pt>
                <c:pt idx="117">
                  <c:v>64.170281818181479</c:v>
                </c:pt>
                <c:pt idx="118">
                  <c:v>63.922100000000071</c:v>
                </c:pt>
                <c:pt idx="119">
                  <c:v>63.837027272727184</c:v>
                </c:pt>
                <c:pt idx="120">
                  <c:v>64.439718181818193</c:v>
                </c:pt>
                <c:pt idx="121">
                  <c:v>64.217327272727275</c:v>
                </c:pt>
                <c:pt idx="122">
                  <c:v>64.104290909090906</c:v>
                </c:pt>
                <c:pt idx="123">
                  <c:v>64.039481818181514</c:v>
                </c:pt>
                <c:pt idx="124">
                  <c:v>64.058963636363629</c:v>
                </c:pt>
                <c:pt idx="125">
                  <c:v>64.0334</c:v>
                </c:pt>
                <c:pt idx="126">
                  <c:v>63.979854545454494</c:v>
                </c:pt>
                <c:pt idx="127">
                  <c:v>64.012381818181481</c:v>
                </c:pt>
                <c:pt idx="128">
                  <c:v>64.304400000000001</c:v>
                </c:pt>
                <c:pt idx="129">
                  <c:v>64.137299999999996</c:v>
                </c:pt>
                <c:pt idx="130">
                  <c:v>64.038063636363631</c:v>
                </c:pt>
                <c:pt idx="131">
                  <c:v>64.134345454545453</c:v>
                </c:pt>
                <c:pt idx="132">
                  <c:v>63.696018181818182</c:v>
                </c:pt>
                <c:pt idx="133">
                  <c:v>64.320245454545457</c:v>
                </c:pt>
                <c:pt idx="134">
                  <c:v>63.140463636363549</c:v>
                </c:pt>
                <c:pt idx="135">
                  <c:v>63.3994</c:v>
                </c:pt>
                <c:pt idx="136">
                  <c:v>63.560218181818179</c:v>
                </c:pt>
                <c:pt idx="137">
                  <c:v>62.669554545454538</c:v>
                </c:pt>
                <c:pt idx="138">
                  <c:v>63.162363636363636</c:v>
                </c:pt>
                <c:pt idx="139">
                  <c:v>63.084200000000003</c:v>
                </c:pt>
                <c:pt idx="140">
                  <c:v>62.419200000000004</c:v>
                </c:pt>
                <c:pt idx="141">
                  <c:v>62.474063636363518</c:v>
                </c:pt>
                <c:pt idx="142">
                  <c:v>61.950836363636192</c:v>
                </c:pt>
                <c:pt idx="143">
                  <c:v>62.182218181818179</c:v>
                </c:pt>
                <c:pt idx="144">
                  <c:v>61.688127272727272</c:v>
                </c:pt>
                <c:pt idx="145">
                  <c:v>61.702827272727255</c:v>
                </c:pt>
                <c:pt idx="146">
                  <c:v>61.192763636363637</c:v>
                </c:pt>
                <c:pt idx="147">
                  <c:v>60.868690909090908</c:v>
                </c:pt>
                <c:pt idx="148">
                  <c:v>60.35328181818182</c:v>
                </c:pt>
                <c:pt idx="149">
                  <c:v>60.035227272727255</c:v>
                </c:pt>
                <c:pt idx="150">
                  <c:v>59.726590909090987</c:v>
                </c:pt>
                <c:pt idx="151">
                  <c:v>59.176327272727271</c:v>
                </c:pt>
                <c:pt idx="152">
                  <c:v>58.714618181818174</c:v>
                </c:pt>
                <c:pt idx="153">
                  <c:v>58.234281818181863</c:v>
                </c:pt>
                <c:pt idx="154">
                  <c:v>58.211827272727184</c:v>
                </c:pt>
                <c:pt idx="155">
                  <c:v>57.750736363636292</c:v>
                </c:pt>
                <c:pt idx="156">
                  <c:v>57.283690909090907</c:v>
                </c:pt>
                <c:pt idx="157">
                  <c:v>56.93715454545454</c:v>
                </c:pt>
                <c:pt idx="158">
                  <c:v>56.190072727272799</c:v>
                </c:pt>
                <c:pt idx="159">
                  <c:v>55.859599999999993</c:v>
                </c:pt>
                <c:pt idx="160">
                  <c:v>55.440163636363565</c:v>
                </c:pt>
                <c:pt idx="161">
                  <c:v>54.434063636363533</c:v>
                </c:pt>
                <c:pt idx="162">
                  <c:v>53.581045454545354</c:v>
                </c:pt>
                <c:pt idx="163">
                  <c:v>52.997263636363549</c:v>
                </c:pt>
                <c:pt idx="164">
                  <c:v>51.433836363636239</c:v>
                </c:pt>
                <c:pt idx="165">
                  <c:v>50.492300000000071</c:v>
                </c:pt>
                <c:pt idx="166">
                  <c:v>49.91</c:v>
                </c:pt>
                <c:pt idx="167">
                  <c:v>48.455309090909111</c:v>
                </c:pt>
                <c:pt idx="168">
                  <c:v>47.583063636363534</c:v>
                </c:pt>
                <c:pt idx="169">
                  <c:v>45.779009090909113</c:v>
                </c:pt>
                <c:pt idx="170">
                  <c:v>44.501899999999999</c:v>
                </c:pt>
                <c:pt idx="171">
                  <c:v>42.755745454545455</c:v>
                </c:pt>
                <c:pt idx="172">
                  <c:v>40.869918181818186</c:v>
                </c:pt>
                <c:pt idx="173">
                  <c:v>39.041745454545378</c:v>
                </c:pt>
                <c:pt idx="174">
                  <c:v>37.218336363636354</c:v>
                </c:pt>
                <c:pt idx="175">
                  <c:v>35.085681818181818</c:v>
                </c:pt>
                <c:pt idx="176">
                  <c:v>33.328063636363595</c:v>
                </c:pt>
                <c:pt idx="177">
                  <c:v>31.742963636363584</c:v>
                </c:pt>
                <c:pt idx="178">
                  <c:v>29.830172727272764</c:v>
                </c:pt>
                <c:pt idx="179">
                  <c:v>28.28099090909091</c:v>
                </c:pt>
                <c:pt idx="180">
                  <c:v>26.922181818181773</c:v>
                </c:pt>
                <c:pt idx="181">
                  <c:v>25.688399999999959</c:v>
                </c:pt>
                <c:pt idx="182">
                  <c:v>24.501563636363596</c:v>
                </c:pt>
                <c:pt idx="183">
                  <c:v>23.409400000000002</c:v>
                </c:pt>
                <c:pt idx="184">
                  <c:v>22.144281818181817</c:v>
                </c:pt>
                <c:pt idx="185">
                  <c:v>21.167181818181817</c:v>
                </c:pt>
                <c:pt idx="186">
                  <c:v>19.965609090909009</c:v>
                </c:pt>
                <c:pt idx="187">
                  <c:v>18.604536363636363</c:v>
                </c:pt>
                <c:pt idx="188">
                  <c:v>17.013663636363596</c:v>
                </c:pt>
                <c:pt idx="189">
                  <c:v>15.2691</c:v>
                </c:pt>
                <c:pt idx="190">
                  <c:v>13.48138181818182</c:v>
                </c:pt>
                <c:pt idx="191">
                  <c:v>11.547772727272706</c:v>
                </c:pt>
                <c:pt idx="192">
                  <c:v>9.3772000000000002</c:v>
                </c:pt>
                <c:pt idx="193">
                  <c:v>7.3960545454545459</c:v>
                </c:pt>
                <c:pt idx="194">
                  <c:v>5.4055909090909076</c:v>
                </c:pt>
                <c:pt idx="195">
                  <c:v>3.5437181818181807</c:v>
                </c:pt>
                <c:pt idx="196">
                  <c:v>1.9789000000000001</c:v>
                </c:pt>
                <c:pt idx="197">
                  <c:v>0.92803636363636244</c:v>
                </c:pt>
                <c:pt idx="198">
                  <c:v>0.27072727272727282</c:v>
                </c:pt>
                <c:pt idx="199">
                  <c:v>3.3645454545454541E-2</c:v>
                </c:pt>
                <c:pt idx="200">
                  <c:v>8.1818181818181789E-5</c:v>
                </c:pt>
              </c:numCache>
            </c:numRef>
          </c:val>
        </c:ser>
        <c:ser>
          <c:idx val="3"/>
          <c:order val="1"/>
          <c:tx>
            <c:strRef>
              <c:f>'iveta - eksperimentator VODOVOD'!$F$4</c:f>
              <c:strCache>
                <c:ptCount val="1"/>
                <c:pt idx="0">
                  <c:v>Researcher 2 drops and meditation</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VODOVOD'!$F$5:$F$205</c:f>
              <c:numCache>
                <c:formatCode>General</c:formatCode>
                <c:ptCount val="201"/>
                <c:pt idx="0">
                  <c:v>9.8225000000000193</c:v>
                </c:pt>
                <c:pt idx="1">
                  <c:v>9.8225000000000193</c:v>
                </c:pt>
                <c:pt idx="2">
                  <c:v>18.162979999999987</c:v>
                </c:pt>
                <c:pt idx="3">
                  <c:v>30.370459999999987</c:v>
                </c:pt>
                <c:pt idx="4">
                  <c:v>34.661630000000002</c:v>
                </c:pt>
                <c:pt idx="5">
                  <c:v>37.526090000000003</c:v>
                </c:pt>
                <c:pt idx="6">
                  <c:v>45.060970000000012</c:v>
                </c:pt>
                <c:pt idx="7">
                  <c:v>46.20593000000008</c:v>
                </c:pt>
                <c:pt idx="8">
                  <c:v>49.787700000000001</c:v>
                </c:pt>
                <c:pt idx="9">
                  <c:v>53.050649999999997</c:v>
                </c:pt>
                <c:pt idx="10">
                  <c:v>55.398040000000002</c:v>
                </c:pt>
                <c:pt idx="11">
                  <c:v>58.175090000000012</c:v>
                </c:pt>
                <c:pt idx="12">
                  <c:v>60.712890000000002</c:v>
                </c:pt>
                <c:pt idx="13">
                  <c:v>61.942910000000012</c:v>
                </c:pt>
                <c:pt idx="14">
                  <c:v>66.310270000000017</c:v>
                </c:pt>
                <c:pt idx="15">
                  <c:v>66.445040000000006</c:v>
                </c:pt>
                <c:pt idx="16">
                  <c:v>70.325819999999979</c:v>
                </c:pt>
                <c:pt idx="17">
                  <c:v>73.472560000000001</c:v>
                </c:pt>
                <c:pt idx="18">
                  <c:v>73.762909999999991</c:v>
                </c:pt>
                <c:pt idx="19">
                  <c:v>78.884900000000002</c:v>
                </c:pt>
                <c:pt idx="20">
                  <c:v>79.690039999999982</c:v>
                </c:pt>
                <c:pt idx="21">
                  <c:v>81.830919999999992</c:v>
                </c:pt>
                <c:pt idx="22">
                  <c:v>84.831130000000002</c:v>
                </c:pt>
                <c:pt idx="23">
                  <c:v>85.440799999999996</c:v>
                </c:pt>
                <c:pt idx="24">
                  <c:v>88.599170000000001</c:v>
                </c:pt>
                <c:pt idx="25">
                  <c:v>90.148219999999995</c:v>
                </c:pt>
                <c:pt idx="26">
                  <c:v>91.241650000000206</c:v>
                </c:pt>
                <c:pt idx="27">
                  <c:v>93.098399999999998</c:v>
                </c:pt>
                <c:pt idx="28">
                  <c:v>95.627799999999979</c:v>
                </c:pt>
                <c:pt idx="29">
                  <c:v>97.062299999999993</c:v>
                </c:pt>
                <c:pt idx="30">
                  <c:v>99.498400000000004</c:v>
                </c:pt>
                <c:pt idx="31">
                  <c:v>100.03285</c:v>
                </c:pt>
                <c:pt idx="32">
                  <c:v>102.01320000000014</c:v>
                </c:pt>
                <c:pt idx="33">
                  <c:v>105.68611999999999</c:v>
                </c:pt>
                <c:pt idx="34">
                  <c:v>105.1939</c:v>
                </c:pt>
                <c:pt idx="35">
                  <c:v>107.7313</c:v>
                </c:pt>
                <c:pt idx="36">
                  <c:v>108.76166000000025</c:v>
                </c:pt>
                <c:pt idx="37">
                  <c:v>111.66186</c:v>
                </c:pt>
                <c:pt idx="38">
                  <c:v>111.49594999999999</c:v>
                </c:pt>
                <c:pt idx="39">
                  <c:v>113.45151000000016</c:v>
                </c:pt>
                <c:pt idx="40">
                  <c:v>115.36539999999998</c:v>
                </c:pt>
                <c:pt idx="41">
                  <c:v>115.99286000000002</c:v>
                </c:pt>
                <c:pt idx="42">
                  <c:v>117.38333999999998</c:v>
                </c:pt>
                <c:pt idx="43">
                  <c:v>118.18098000000001</c:v>
                </c:pt>
                <c:pt idx="44">
                  <c:v>117.80077999999995</c:v>
                </c:pt>
                <c:pt idx="45">
                  <c:v>119.38656999999999</c:v>
                </c:pt>
                <c:pt idx="46">
                  <c:v>121.21850000000002</c:v>
                </c:pt>
                <c:pt idx="47">
                  <c:v>120.97582999999999</c:v>
                </c:pt>
                <c:pt idx="48">
                  <c:v>123.93750000000014</c:v>
                </c:pt>
                <c:pt idx="49">
                  <c:v>122.41704000000013</c:v>
                </c:pt>
                <c:pt idx="50">
                  <c:v>124.32046999999999</c:v>
                </c:pt>
                <c:pt idx="51">
                  <c:v>124.95866000000002</c:v>
                </c:pt>
                <c:pt idx="52">
                  <c:v>125.02200000000001</c:v>
                </c:pt>
                <c:pt idx="53">
                  <c:v>125.99307</c:v>
                </c:pt>
                <c:pt idx="54">
                  <c:v>125.99538000000001</c:v>
                </c:pt>
                <c:pt idx="55">
                  <c:v>126.17169999999999</c:v>
                </c:pt>
                <c:pt idx="56">
                  <c:v>126.9483</c:v>
                </c:pt>
                <c:pt idx="57">
                  <c:v>126.52800000000001</c:v>
                </c:pt>
                <c:pt idx="58">
                  <c:v>126.86653000000001</c:v>
                </c:pt>
                <c:pt idx="59">
                  <c:v>127.43543999999999</c:v>
                </c:pt>
                <c:pt idx="60">
                  <c:v>126.42871000000001</c:v>
                </c:pt>
                <c:pt idx="61">
                  <c:v>126.26878000000001</c:v>
                </c:pt>
                <c:pt idx="62">
                  <c:v>125.71408000000002</c:v>
                </c:pt>
                <c:pt idx="63">
                  <c:v>125.68446999999999</c:v>
                </c:pt>
                <c:pt idx="64">
                  <c:v>124.42346999999999</c:v>
                </c:pt>
                <c:pt idx="65">
                  <c:v>125.79015000000012</c:v>
                </c:pt>
                <c:pt idx="66">
                  <c:v>124.45681</c:v>
                </c:pt>
                <c:pt idx="67">
                  <c:v>123.44462000000028</c:v>
                </c:pt>
                <c:pt idx="68">
                  <c:v>124.09720000000014</c:v>
                </c:pt>
                <c:pt idx="69">
                  <c:v>122.64728000000002</c:v>
                </c:pt>
                <c:pt idx="70">
                  <c:v>124.93088</c:v>
                </c:pt>
                <c:pt idx="71">
                  <c:v>123.78928999999999</c:v>
                </c:pt>
                <c:pt idx="72">
                  <c:v>124.76942000000012</c:v>
                </c:pt>
                <c:pt idx="73">
                  <c:v>124.26671999999999</c:v>
                </c:pt>
                <c:pt idx="74">
                  <c:v>124.10576999999998</c:v>
                </c:pt>
                <c:pt idx="75">
                  <c:v>125.62591999999998</c:v>
                </c:pt>
                <c:pt idx="76">
                  <c:v>124.32706999999999</c:v>
                </c:pt>
                <c:pt idx="77">
                  <c:v>125.39345</c:v>
                </c:pt>
                <c:pt idx="78">
                  <c:v>126.39098</c:v>
                </c:pt>
                <c:pt idx="79">
                  <c:v>126.56926000000016</c:v>
                </c:pt>
                <c:pt idx="80">
                  <c:v>126.05431000000002</c:v>
                </c:pt>
                <c:pt idx="81">
                  <c:v>127.78985</c:v>
                </c:pt>
                <c:pt idx="82">
                  <c:v>126.32451</c:v>
                </c:pt>
                <c:pt idx="83">
                  <c:v>126.31763000000002</c:v>
                </c:pt>
                <c:pt idx="84">
                  <c:v>126.04331999999999</c:v>
                </c:pt>
                <c:pt idx="85">
                  <c:v>125.03146000000002</c:v>
                </c:pt>
                <c:pt idx="86">
                  <c:v>127.17169999999999</c:v>
                </c:pt>
                <c:pt idx="87">
                  <c:v>125.31872999999999</c:v>
                </c:pt>
                <c:pt idx="88">
                  <c:v>125.45583999999998</c:v>
                </c:pt>
                <c:pt idx="89">
                  <c:v>125.24111000000025</c:v>
                </c:pt>
                <c:pt idx="90">
                  <c:v>124.64352000000002</c:v>
                </c:pt>
                <c:pt idx="91">
                  <c:v>124.91963000000014</c:v>
                </c:pt>
                <c:pt idx="92">
                  <c:v>123.86821</c:v>
                </c:pt>
                <c:pt idx="93">
                  <c:v>123.81079</c:v>
                </c:pt>
                <c:pt idx="94">
                  <c:v>124.07601000000001</c:v>
                </c:pt>
                <c:pt idx="95">
                  <c:v>124.48729000000013</c:v>
                </c:pt>
                <c:pt idx="96">
                  <c:v>123.18728</c:v>
                </c:pt>
                <c:pt idx="97">
                  <c:v>122.82683999999998</c:v>
                </c:pt>
                <c:pt idx="98">
                  <c:v>121.51688999999999</c:v>
                </c:pt>
                <c:pt idx="99">
                  <c:v>120.76575</c:v>
                </c:pt>
                <c:pt idx="100">
                  <c:v>118.88991999999999</c:v>
                </c:pt>
                <c:pt idx="101">
                  <c:v>118.44615000000017</c:v>
                </c:pt>
                <c:pt idx="102">
                  <c:v>116.75483999999999</c:v>
                </c:pt>
                <c:pt idx="103">
                  <c:v>115.58111000000002</c:v>
                </c:pt>
                <c:pt idx="104">
                  <c:v>114.86558000000001</c:v>
                </c:pt>
                <c:pt idx="105">
                  <c:v>113.01898999999999</c:v>
                </c:pt>
                <c:pt idx="106">
                  <c:v>112.46706000000017</c:v>
                </c:pt>
                <c:pt idx="107">
                  <c:v>111.45896</c:v>
                </c:pt>
                <c:pt idx="108">
                  <c:v>110.80995</c:v>
                </c:pt>
                <c:pt idx="109">
                  <c:v>110.35346999999999</c:v>
                </c:pt>
                <c:pt idx="110">
                  <c:v>108.55458999999999</c:v>
                </c:pt>
                <c:pt idx="111">
                  <c:v>108.66200000000001</c:v>
                </c:pt>
                <c:pt idx="112">
                  <c:v>106.80986999999999</c:v>
                </c:pt>
                <c:pt idx="113">
                  <c:v>105.8481</c:v>
                </c:pt>
                <c:pt idx="114">
                  <c:v>104.24598</c:v>
                </c:pt>
                <c:pt idx="115">
                  <c:v>102.83759000000002</c:v>
                </c:pt>
                <c:pt idx="116">
                  <c:v>102.06482000000014</c:v>
                </c:pt>
                <c:pt idx="117">
                  <c:v>99.870859999999979</c:v>
                </c:pt>
                <c:pt idx="118">
                  <c:v>99.445870000000014</c:v>
                </c:pt>
                <c:pt idx="119">
                  <c:v>96.63946</c:v>
                </c:pt>
                <c:pt idx="120">
                  <c:v>95.68174999999998</c:v>
                </c:pt>
                <c:pt idx="121">
                  <c:v>94.099879999999999</c:v>
                </c:pt>
                <c:pt idx="122">
                  <c:v>92.982340000000008</c:v>
                </c:pt>
                <c:pt idx="123">
                  <c:v>92.348240000000004</c:v>
                </c:pt>
                <c:pt idx="124">
                  <c:v>91.020789999999948</c:v>
                </c:pt>
                <c:pt idx="125">
                  <c:v>90.803709999999981</c:v>
                </c:pt>
                <c:pt idx="126">
                  <c:v>89.588799999999978</c:v>
                </c:pt>
                <c:pt idx="127">
                  <c:v>89.183489999999978</c:v>
                </c:pt>
                <c:pt idx="128">
                  <c:v>88.091940000000022</c:v>
                </c:pt>
                <c:pt idx="129">
                  <c:v>87.582689999999999</c:v>
                </c:pt>
                <c:pt idx="130">
                  <c:v>86.310900000000004</c:v>
                </c:pt>
                <c:pt idx="131">
                  <c:v>85.418319999999994</c:v>
                </c:pt>
                <c:pt idx="132">
                  <c:v>83.863690000000005</c:v>
                </c:pt>
                <c:pt idx="133">
                  <c:v>81.949570000000023</c:v>
                </c:pt>
                <c:pt idx="134">
                  <c:v>81.337440000000001</c:v>
                </c:pt>
                <c:pt idx="135">
                  <c:v>78.881649999999993</c:v>
                </c:pt>
                <c:pt idx="136">
                  <c:v>78.129449999999949</c:v>
                </c:pt>
                <c:pt idx="137">
                  <c:v>76.785139999999998</c:v>
                </c:pt>
                <c:pt idx="138">
                  <c:v>74.696029999999993</c:v>
                </c:pt>
                <c:pt idx="139">
                  <c:v>74.898049999999998</c:v>
                </c:pt>
                <c:pt idx="140">
                  <c:v>72.777290000000022</c:v>
                </c:pt>
                <c:pt idx="141">
                  <c:v>71.22256999999999</c:v>
                </c:pt>
                <c:pt idx="142">
                  <c:v>70.871679999999998</c:v>
                </c:pt>
                <c:pt idx="143">
                  <c:v>69.350899999999982</c:v>
                </c:pt>
                <c:pt idx="144">
                  <c:v>67.890769999999989</c:v>
                </c:pt>
                <c:pt idx="145">
                  <c:v>67.171389999999988</c:v>
                </c:pt>
                <c:pt idx="146">
                  <c:v>65.586460000000002</c:v>
                </c:pt>
                <c:pt idx="147">
                  <c:v>64.141379999999998</c:v>
                </c:pt>
                <c:pt idx="148">
                  <c:v>63.099680000000006</c:v>
                </c:pt>
                <c:pt idx="149">
                  <c:v>60.674069999999993</c:v>
                </c:pt>
                <c:pt idx="150">
                  <c:v>60.151040000000002</c:v>
                </c:pt>
                <c:pt idx="151">
                  <c:v>58.099460000000001</c:v>
                </c:pt>
                <c:pt idx="152">
                  <c:v>56.435030000000012</c:v>
                </c:pt>
                <c:pt idx="153">
                  <c:v>54.919019999999996</c:v>
                </c:pt>
                <c:pt idx="154">
                  <c:v>53.624020000000009</c:v>
                </c:pt>
                <c:pt idx="155">
                  <c:v>52.042360000000009</c:v>
                </c:pt>
                <c:pt idx="156">
                  <c:v>50.681720000000006</c:v>
                </c:pt>
                <c:pt idx="157">
                  <c:v>49.232150000000118</c:v>
                </c:pt>
                <c:pt idx="158">
                  <c:v>48.61121</c:v>
                </c:pt>
                <c:pt idx="159">
                  <c:v>47.096370000000071</c:v>
                </c:pt>
                <c:pt idx="160">
                  <c:v>46.307809999999996</c:v>
                </c:pt>
                <c:pt idx="161">
                  <c:v>45.93083</c:v>
                </c:pt>
                <c:pt idx="162">
                  <c:v>44.877279999999999</c:v>
                </c:pt>
                <c:pt idx="163">
                  <c:v>43.957469999999994</c:v>
                </c:pt>
                <c:pt idx="164">
                  <c:v>43.767990000000012</c:v>
                </c:pt>
                <c:pt idx="165">
                  <c:v>42.487869999999994</c:v>
                </c:pt>
                <c:pt idx="166">
                  <c:v>42.26637000000008</c:v>
                </c:pt>
                <c:pt idx="167">
                  <c:v>41.272870000000012</c:v>
                </c:pt>
                <c:pt idx="168">
                  <c:v>40.514009999999999</c:v>
                </c:pt>
                <c:pt idx="169">
                  <c:v>40.411659999999998</c:v>
                </c:pt>
                <c:pt idx="170">
                  <c:v>39.329600000000006</c:v>
                </c:pt>
                <c:pt idx="171">
                  <c:v>39.124500000000012</c:v>
                </c:pt>
                <c:pt idx="172">
                  <c:v>38.428490000000011</c:v>
                </c:pt>
                <c:pt idx="173">
                  <c:v>37.276620000000001</c:v>
                </c:pt>
                <c:pt idx="174">
                  <c:v>36.745190000000079</c:v>
                </c:pt>
                <c:pt idx="175">
                  <c:v>35.710879999999996</c:v>
                </c:pt>
                <c:pt idx="176">
                  <c:v>34.707180000000001</c:v>
                </c:pt>
                <c:pt idx="177">
                  <c:v>33.517160000000004</c:v>
                </c:pt>
                <c:pt idx="178">
                  <c:v>31.603740000000002</c:v>
                </c:pt>
                <c:pt idx="179">
                  <c:v>29.259259999999987</c:v>
                </c:pt>
                <c:pt idx="180">
                  <c:v>26.467399999999959</c:v>
                </c:pt>
                <c:pt idx="181">
                  <c:v>23.502679999999955</c:v>
                </c:pt>
                <c:pt idx="182">
                  <c:v>20.512129999999964</c:v>
                </c:pt>
                <c:pt idx="183">
                  <c:v>17.64660999999996</c:v>
                </c:pt>
                <c:pt idx="184">
                  <c:v>14.797890000000001</c:v>
                </c:pt>
                <c:pt idx="185">
                  <c:v>12.416550000000004</c:v>
                </c:pt>
                <c:pt idx="186">
                  <c:v>10.33501</c:v>
                </c:pt>
                <c:pt idx="187">
                  <c:v>8.4469599999999989</c:v>
                </c:pt>
                <c:pt idx="188">
                  <c:v>6.9506700000000023</c:v>
                </c:pt>
                <c:pt idx="189">
                  <c:v>5.8356399999999997</c:v>
                </c:pt>
                <c:pt idx="190">
                  <c:v>4.7047400000000001</c:v>
                </c:pt>
                <c:pt idx="191">
                  <c:v>3.7790699999999977</c:v>
                </c:pt>
                <c:pt idx="192">
                  <c:v>2.8913699999999967</c:v>
                </c:pt>
                <c:pt idx="193">
                  <c:v>2.1210400000000003</c:v>
                </c:pt>
                <c:pt idx="194">
                  <c:v>1.4181599999999999</c:v>
                </c:pt>
                <c:pt idx="195">
                  <c:v>0.88422000000000012</c:v>
                </c:pt>
                <c:pt idx="196">
                  <c:v>0.43788000000000105</c:v>
                </c:pt>
                <c:pt idx="197">
                  <c:v>0.15492000000000031</c:v>
                </c:pt>
                <c:pt idx="198">
                  <c:v>3.218E-2</c:v>
                </c:pt>
                <c:pt idx="199">
                  <c:v>3.4200000000000064E-3</c:v>
                </c:pt>
                <c:pt idx="200">
                  <c:v>1.0000000000000025E-4</c:v>
                </c:pt>
              </c:numCache>
            </c:numRef>
          </c:val>
        </c:ser>
        <c:marker val="1"/>
        <c:axId val="44124416"/>
        <c:axId val="44138880"/>
      </c:lineChart>
      <c:catAx>
        <c:axId val="44124416"/>
        <c:scaling>
          <c:orientation val="minMax"/>
        </c:scaling>
        <c:axPos val="b"/>
        <c:title>
          <c:tx>
            <c:rich>
              <a:bodyPr/>
              <a:lstStyle/>
              <a:p>
                <a:pPr>
                  <a:defRPr sz="1200"/>
                </a:pPr>
                <a:r>
                  <a:rPr lang="en-US" sz="1200"/>
                  <a:t>Distances (p.d.u.)</a:t>
                </a:r>
              </a:p>
            </c:rich>
          </c:tx>
        </c:title>
        <c:numFmt formatCode="General" sourceLinked="1"/>
        <c:tickLblPos val="nextTo"/>
        <c:crossAx val="44138880"/>
        <c:crosses val="autoZero"/>
        <c:auto val="1"/>
        <c:lblAlgn val="ctr"/>
        <c:lblOffset val="100"/>
        <c:tickLblSkip val="50"/>
        <c:tickMarkSkip val="25"/>
      </c:catAx>
      <c:valAx>
        <c:axId val="44138880"/>
        <c:scaling>
          <c:orientation val="minMax"/>
        </c:scaling>
        <c:axPos val="l"/>
        <c:majorGridlines/>
        <c:title>
          <c:tx>
            <c:rich>
              <a:bodyPr rot="-5400000" vert="horz"/>
              <a:lstStyle/>
              <a:p>
                <a:pPr>
                  <a:defRPr sz="1200"/>
                </a:pPr>
                <a:r>
                  <a:rPr lang="en-US" sz="1200"/>
                  <a:t>Frequency x 10E5</a:t>
                </a:r>
              </a:p>
            </c:rich>
          </c:tx>
        </c:title>
        <c:numFmt formatCode="General" sourceLinked="1"/>
        <c:tickLblPos val="nextTo"/>
        <c:crossAx val="44124416"/>
        <c:crosses val="autoZero"/>
        <c:crossBetween val="between"/>
      </c:valAx>
    </c:plotArea>
    <c:legend>
      <c:legendPos val="b"/>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sl-SI"/>
  <c:chart>
    <c:plotArea>
      <c:layout/>
      <c:lineChart>
        <c:grouping val="standard"/>
        <c:ser>
          <c:idx val="0"/>
          <c:order val="0"/>
          <c:tx>
            <c:strRef>
              <c:f>'iveta - eksperimentator VODOVOD'!$C$4</c:f>
              <c:strCache>
                <c:ptCount val="1"/>
                <c:pt idx="0">
                  <c:v>Researcher 1</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VODOVOD'!$C$5:$C$205</c:f>
              <c:numCache>
                <c:formatCode>General</c:formatCode>
                <c:ptCount val="201"/>
                <c:pt idx="0">
                  <c:v>8.7925333333333366</c:v>
                </c:pt>
                <c:pt idx="1">
                  <c:v>8.7925333333333366</c:v>
                </c:pt>
                <c:pt idx="2">
                  <c:v>17.703258333333295</c:v>
                </c:pt>
                <c:pt idx="3">
                  <c:v>22.782975</c:v>
                </c:pt>
                <c:pt idx="4">
                  <c:v>30.589699999999951</c:v>
                </c:pt>
                <c:pt idx="5">
                  <c:v>34.288441666666529</c:v>
                </c:pt>
                <c:pt idx="6">
                  <c:v>38.66343333333333</c:v>
                </c:pt>
                <c:pt idx="7">
                  <c:v>42.919758333333334</c:v>
                </c:pt>
                <c:pt idx="8">
                  <c:v>45.933975000000011</c:v>
                </c:pt>
                <c:pt idx="9">
                  <c:v>48.716383333333326</c:v>
                </c:pt>
                <c:pt idx="10">
                  <c:v>51.92145</c:v>
                </c:pt>
                <c:pt idx="11">
                  <c:v>55.704391666666538</c:v>
                </c:pt>
                <c:pt idx="12">
                  <c:v>57.319125</c:v>
                </c:pt>
                <c:pt idx="13">
                  <c:v>60.220750000000088</c:v>
                </c:pt>
                <c:pt idx="14">
                  <c:v>61.715050000000012</c:v>
                </c:pt>
                <c:pt idx="15">
                  <c:v>65.650516666666618</c:v>
                </c:pt>
                <c:pt idx="16">
                  <c:v>67.815616666666656</c:v>
                </c:pt>
                <c:pt idx="17">
                  <c:v>68.741900000000157</c:v>
                </c:pt>
                <c:pt idx="18">
                  <c:v>71.07344999999998</c:v>
                </c:pt>
                <c:pt idx="19">
                  <c:v>75.003825000000006</c:v>
                </c:pt>
                <c:pt idx="20">
                  <c:v>75.592349999999982</c:v>
                </c:pt>
                <c:pt idx="21">
                  <c:v>77.675483333333077</c:v>
                </c:pt>
                <c:pt idx="22">
                  <c:v>79.827541666666619</c:v>
                </c:pt>
                <c:pt idx="23">
                  <c:v>81.572916666666558</c:v>
                </c:pt>
                <c:pt idx="24">
                  <c:v>81.694433333333308</c:v>
                </c:pt>
                <c:pt idx="25">
                  <c:v>83.671633333333318</c:v>
                </c:pt>
                <c:pt idx="26">
                  <c:v>85.695849999999979</c:v>
                </c:pt>
                <c:pt idx="27">
                  <c:v>85.342033333333319</c:v>
                </c:pt>
                <c:pt idx="28">
                  <c:v>87.668674999999979</c:v>
                </c:pt>
                <c:pt idx="29">
                  <c:v>89.387241666666668</c:v>
                </c:pt>
                <c:pt idx="30">
                  <c:v>89.680683333333278</c:v>
                </c:pt>
                <c:pt idx="31">
                  <c:v>91.441300000000027</c:v>
                </c:pt>
                <c:pt idx="32">
                  <c:v>91.692666666666668</c:v>
                </c:pt>
                <c:pt idx="33">
                  <c:v>93.430191666666673</c:v>
                </c:pt>
                <c:pt idx="34">
                  <c:v>94.128241666666469</c:v>
                </c:pt>
                <c:pt idx="35">
                  <c:v>95.698516666666649</c:v>
                </c:pt>
                <c:pt idx="36">
                  <c:v>95.449266666666844</c:v>
                </c:pt>
                <c:pt idx="37">
                  <c:v>97.286774999999949</c:v>
                </c:pt>
                <c:pt idx="38">
                  <c:v>97.809074999999979</c:v>
                </c:pt>
                <c:pt idx="39">
                  <c:v>97.224450000000004</c:v>
                </c:pt>
                <c:pt idx="40">
                  <c:v>98.920850000000002</c:v>
                </c:pt>
                <c:pt idx="41">
                  <c:v>99.830425000000005</c:v>
                </c:pt>
                <c:pt idx="42">
                  <c:v>99.289633333333342</c:v>
                </c:pt>
                <c:pt idx="43">
                  <c:v>100.24720833333333</c:v>
                </c:pt>
                <c:pt idx="44">
                  <c:v>100.63055</c:v>
                </c:pt>
                <c:pt idx="45">
                  <c:v>101.18689999999998</c:v>
                </c:pt>
                <c:pt idx="46">
                  <c:v>101.49571666666667</c:v>
                </c:pt>
                <c:pt idx="47">
                  <c:v>101.47919166666667</c:v>
                </c:pt>
                <c:pt idx="48">
                  <c:v>103.27760833333328</c:v>
                </c:pt>
                <c:pt idx="49">
                  <c:v>103.756275</c:v>
                </c:pt>
                <c:pt idx="50">
                  <c:v>103.33828333333334</c:v>
                </c:pt>
                <c:pt idx="51">
                  <c:v>105.74125000000024</c:v>
                </c:pt>
                <c:pt idx="52">
                  <c:v>105.63786666666667</c:v>
                </c:pt>
                <c:pt idx="53">
                  <c:v>105.33549166666653</c:v>
                </c:pt>
                <c:pt idx="54">
                  <c:v>106.61921666666667</c:v>
                </c:pt>
                <c:pt idx="55">
                  <c:v>106.68245833333305</c:v>
                </c:pt>
                <c:pt idx="56">
                  <c:v>107.08864166666665</c:v>
                </c:pt>
                <c:pt idx="57">
                  <c:v>107.86535000000001</c:v>
                </c:pt>
                <c:pt idx="58">
                  <c:v>107.28090833333319</c:v>
                </c:pt>
                <c:pt idx="59">
                  <c:v>107.06949166666668</c:v>
                </c:pt>
                <c:pt idx="60">
                  <c:v>108.39522500000002</c:v>
                </c:pt>
                <c:pt idx="61">
                  <c:v>109.01371666666668</c:v>
                </c:pt>
                <c:pt idx="62">
                  <c:v>108.66903333333325</c:v>
                </c:pt>
                <c:pt idx="63">
                  <c:v>108.78999166666668</c:v>
                </c:pt>
                <c:pt idx="64">
                  <c:v>108.93085000000002</c:v>
                </c:pt>
                <c:pt idx="65">
                  <c:v>109.79505833333319</c:v>
                </c:pt>
                <c:pt idx="66">
                  <c:v>110.09835</c:v>
                </c:pt>
                <c:pt idx="67">
                  <c:v>109.66186666666667</c:v>
                </c:pt>
                <c:pt idx="68">
                  <c:v>109.88855833333309</c:v>
                </c:pt>
                <c:pt idx="69">
                  <c:v>110.86623333333333</c:v>
                </c:pt>
                <c:pt idx="70">
                  <c:v>110.98750833333331</c:v>
                </c:pt>
                <c:pt idx="71">
                  <c:v>111.82573333333308</c:v>
                </c:pt>
                <c:pt idx="72">
                  <c:v>111.92394166666668</c:v>
                </c:pt>
                <c:pt idx="73">
                  <c:v>112.02878333333312</c:v>
                </c:pt>
                <c:pt idx="74">
                  <c:v>113.00560833333319</c:v>
                </c:pt>
                <c:pt idx="75">
                  <c:v>112.78710833333331</c:v>
                </c:pt>
                <c:pt idx="76">
                  <c:v>113.35496666666667</c:v>
                </c:pt>
                <c:pt idx="77">
                  <c:v>112.76381666666667</c:v>
                </c:pt>
                <c:pt idx="78">
                  <c:v>114.16866666666668</c:v>
                </c:pt>
                <c:pt idx="79">
                  <c:v>114.20046666666667</c:v>
                </c:pt>
                <c:pt idx="80">
                  <c:v>113.96627500000002</c:v>
                </c:pt>
                <c:pt idx="81">
                  <c:v>114.45353333333333</c:v>
                </c:pt>
                <c:pt idx="82">
                  <c:v>115.21592500000014</c:v>
                </c:pt>
                <c:pt idx="83">
                  <c:v>114.78550833333318</c:v>
                </c:pt>
                <c:pt idx="84">
                  <c:v>116.24781666666669</c:v>
                </c:pt>
                <c:pt idx="85">
                  <c:v>115.31835833333309</c:v>
                </c:pt>
                <c:pt idx="86">
                  <c:v>115.12930833333304</c:v>
                </c:pt>
                <c:pt idx="87">
                  <c:v>116.24839166666668</c:v>
                </c:pt>
                <c:pt idx="88">
                  <c:v>116.77104166666668</c:v>
                </c:pt>
                <c:pt idx="89">
                  <c:v>115.48536666666668</c:v>
                </c:pt>
                <c:pt idx="90">
                  <c:v>116.91414166666669</c:v>
                </c:pt>
                <c:pt idx="91">
                  <c:v>117.28013333333331</c:v>
                </c:pt>
                <c:pt idx="92">
                  <c:v>117.40698333333333</c:v>
                </c:pt>
                <c:pt idx="93">
                  <c:v>117.05260833333317</c:v>
                </c:pt>
                <c:pt idx="94">
                  <c:v>117.03780833333325</c:v>
                </c:pt>
                <c:pt idx="95">
                  <c:v>117.52799166666668</c:v>
                </c:pt>
                <c:pt idx="96">
                  <c:v>118.09935833333319</c:v>
                </c:pt>
                <c:pt idx="97">
                  <c:v>118.90962500000022</c:v>
                </c:pt>
                <c:pt idx="98">
                  <c:v>119.06206666666668</c:v>
                </c:pt>
                <c:pt idx="99">
                  <c:v>118.35220833333312</c:v>
                </c:pt>
                <c:pt idx="100">
                  <c:v>119.89870833333308</c:v>
                </c:pt>
                <c:pt idx="101">
                  <c:v>119.91304166666667</c:v>
                </c:pt>
                <c:pt idx="102">
                  <c:v>121.30273333333309</c:v>
                </c:pt>
                <c:pt idx="103">
                  <c:v>121.32823333333319</c:v>
                </c:pt>
                <c:pt idx="104">
                  <c:v>121.48912500000014</c:v>
                </c:pt>
                <c:pt idx="105">
                  <c:v>121.27534999999995</c:v>
                </c:pt>
                <c:pt idx="106">
                  <c:v>121.82089166666653</c:v>
                </c:pt>
                <c:pt idx="107">
                  <c:v>121.93060833333331</c:v>
                </c:pt>
                <c:pt idx="108">
                  <c:v>122.898825</c:v>
                </c:pt>
                <c:pt idx="109">
                  <c:v>123.06444166666668</c:v>
                </c:pt>
                <c:pt idx="110">
                  <c:v>123.74234166666668</c:v>
                </c:pt>
                <c:pt idx="111">
                  <c:v>123.44360833333333</c:v>
                </c:pt>
                <c:pt idx="112">
                  <c:v>123.64035833333317</c:v>
                </c:pt>
                <c:pt idx="113">
                  <c:v>125.08966666666667</c:v>
                </c:pt>
                <c:pt idx="114">
                  <c:v>124.906475</c:v>
                </c:pt>
                <c:pt idx="115">
                  <c:v>125.00419166666667</c:v>
                </c:pt>
                <c:pt idx="116">
                  <c:v>125.567775</c:v>
                </c:pt>
                <c:pt idx="117">
                  <c:v>126.01876666666668</c:v>
                </c:pt>
                <c:pt idx="118">
                  <c:v>126.7551</c:v>
                </c:pt>
                <c:pt idx="119">
                  <c:v>126.93353333333333</c:v>
                </c:pt>
                <c:pt idx="120">
                  <c:v>127.86620000000002</c:v>
                </c:pt>
                <c:pt idx="121">
                  <c:v>128.47918333333334</c:v>
                </c:pt>
                <c:pt idx="122">
                  <c:v>128.90311666666668</c:v>
                </c:pt>
                <c:pt idx="123">
                  <c:v>128.94612499999999</c:v>
                </c:pt>
                <c:pt idx="124">
                  <c:v>130.13294166666668</c:v>
                </c:pt>
                <c:pt idx="125">
                  <c:v>129.62520833333369</c:v>
                </c:pt>
                <c:pt idx="126">
                  <c:v>129.97705833333347</c:v>
                </c:pt>
                <c:pt idx="127">
                  <c:v>130.7701333333334</c:v>
                </c:pt>
                <c:pt idx="128">
                  <c:v>129.78221666666667</c:v>
                </c:pt>
                <c:pt idx="129">
                  <c:v>130.34469166666639</c:v>
                </c:pt>
                <c:pt idx="130">
                  <c:v>130.80604166666669</c:v>
                </c:pt>
                <c:pt idx="131">
                  <c:v>129.50344166666665</c:v>
                </c:pt>
                <c:pt idx="132">
                  <c:v>129.29100833333362</c:v>
                </c:pt>
                <c:pt idx="133">
                  <c:v>129.438875</c:v>
                </c:pt>
                <c:pt idx="134">
                  <c:v>128.90961666666658</c:v>
                </c:pt>
                <c:pt idx="135">
                  <c:v>128.80923333333362</c:v>
                </c:pt>
                <c:pt idx="136">
                  <c:v>128.21312499999971</c:v>
                </c:pt>
                <c:pt idx="137">
                  <c:v>127.11980833333315</c:v>
                </c:pt>
                <c:pt idx="138">
                  <c:v>127.21952500000019</c:v>
                </c:pt>
                <c:pt idx="139">
                  <c:v>125.86251666666668</c:v>
                </c:pt>
                <c:pt idx="140">
                  <c:v>125.06463333333332</c:v>
                </c:pt>
                <c:pt idx="141">
                  <c:v>124.22190833333325</c:v>
                </c:pt>
                <c:pt idx="142">
                  <c:v>124.12048333333318</c:v>
                </c:pt>
                <c:pt idx="143">
                  <c:v>123.10069999999999</c:v>
                </c:pt>
                <c:pt idx="144">
                  <c:v>121.93083333333333</c:v>
                </c:pt>
                <c:pt idx="145">
                  <c:v>120.7089</c:v>
                </c:pt>
                <c:pt idx="146">
                  <c:v>120.107675</c:v>
                </c:pt>
                <c:pt idx="147">
                  <c:v>119.41458333333347</c:v>
                </c:pt>
                <c:pt idx="148">
                  <c:v>117.85035833333309</c:v>
                </c:pt>
                <c:pt idx="149">
                  <c:v>117.15339999999998</c:v>
                </c:pt>
                <c:pt idx="150">
                  <c:v>116.01456666666672</c:v>
                </c:pt>
                <c:pt idx="151">
                  <c:v>115.07291666666653</c:v>
                </c:pt>
                <c:pt idx="152">
                  <c:v>114.07589166666644</c:v>
                </c:pt>
                <c:pt idx="153">
                  <c:v>113.070925</c:v>
                </c:pt>
                <c:pt idx="154">
                  <c:v>111.74747499999999</c:v>
                </c:pt>
                <c:pt idx="155">
                  <c:v>110.98715833333333</c:v>
                </c:pt>
                <c:pt idx="156">
                  <c:v>109.66411666666667</c:v>
                </c:pt>
                <c:pt idx="157">
                  <c:v>108.01680833333319</c:v>
                </c:pt>
                <c:pt idx="158">
                  <c:v>106.83352499999999</c:v>
                </c:pt>
                <c:pt idx="159">
                  <c:v>104.49389166666666</c:v>
                </c:pt>
                <c:pt idx="160">
                  <c:v>103.48828333333334</c:v>
                </c:pt>
                <c:pt idx="161">
                  <c:v>102.1041083333332</c:v>
                </c:pt>
                <c:pt idx="162">
                  <c:v>99.794208333333344</c:v>
                </c:pt>
                <c:pt idx="163">
                  <c:v>97.70349166666665</c:v>
                </c:pt>
                <c:pt idx="164">
                  <c:v>96.182149999999979</c:v>
                </c:pt>
                <c:pt idx="165">
                  <c:v>93.696708333333078</c:v>
                </c:pt>
                <c:pt idx="166">
                  <c:v>91.543141666666656</c:v>
                </c:pt>
                <c:pt idx="167">
                  <c:v>89.695391666666424</c:v>
                </c:pt>
                <c:pt idx="168">
                  <c:v>87.495175000000003</c:v>
                </c:pt>
                <c:pt idx="169">
                  <c:v>85.169816666666648</c:v>
                </c:pt>
                <c:pt idx="170">
                  <c:v>82.872149999999948</c:v>
                </c:pt>
                <c:pt idx="171">
                  <c:v>80.213325000000026</c:v>
                </c:pt>
                <c:pt idx="172">
                  <c:v>77.661474999999982</c:v>
                </c:pt>
                <c:pt idx="173">
                  <c:v>75.147808333333288</c:v>
                </c:pt>
                <c:pt idx="174">
                  <c:v>71.799066666666661</c:v>
                </c:pt>
                <c:pt idx="175">
                  <c:v>69.251900000000006</c:v>
                </c:pt>
                <c:pt idx="176">
                  <c:v>65.967108333333343</c:v>
                </c:pt>
                <c:pt idx="177">
                  <c:v>62.736550000000079</c:v>
                </c:pt>
                <c:pt idx="178">
                  <c:v>59.825116666666645</c:v>
                </c:pt>
                <c:pt idx="179">
                  <c:v>57.418191666666537</c:v>
                </c:pt>
                <c:pt idx="180">
                  <c:v>54.236541666666554</c:v>
                </c:pt>
                <c:pt idx="181">
                  <c:v>51.381299999999996</c:v>
                </c:pt>
                <c:pt idx="182">
                  <c:v>48.520383333333328</c:v>
                </c:pt>
                <c:pt idx="183">
                  <c:v>45.026016666666592</c:v>
                </c:pt>
                <c:pt idx="184">
                  <c:v>41.935816666666554</c:v>
                </c:pt>
                <c:pt idx="185">
                  <c:v>38.654633333333294</c:v>
                </c:pt>
                <c:pt idx="186">
                  <c:v>35.439716666666584</c:v>
                </c:pt>
                <c:pt idx="187">
                  <c:v>31.85976666666669</c:v>
                </c:pt>
                <c:pt idx="188">
                  <c:v>28.960858333333288</c:v>
                </c:pt>
                <c:pt idx="189">
                  <c:v>25.434699999999989</c:v>
                </c:pt>
                <c:pt idx="190">
                  <c:v>21.756425</c:v>
                </c:pt>
                <c:pt idx="191">
                  <c:v>18.082833333333252</c:v>
                </c:pt>
                <c:pt idx="192">
                  <c:v>14.217333333333331</c:v>
                </c:pt>
                <c:pt idx="193">
                  <c:v>10.745925</c:v>
                </c:pt>
                <c:pt idx="194">
                  <c:v>7.6594749999999898</c:v>
                </c:pt>
                <c:pt idx="195">
                  <c:v>5.0047249999999899</c:v>
                </c:pt>
                <c:pt idx="196">
                  <c:v>2.8174749999999977</c:v>
                </c:pt>
                <c:pt idx="197">
                  <c:v>1.2234999999999971</c:v>
                </c:pt>
                <c:pt idx="198">
                  <c:v>0.32323333333333326</c:v>
                </c:pt>
                <c:pt idx="199">
                  <c:v>3.3325E-2</c:v>
                </c:pt>
                <c:pt idx="200">
                  <c:v>9.1666666666667074E-5</c:v>
                </c:pt>
              </c:numCache>
            </c:numRef>
          </c:val>
        </c:ser>
        <c:ser>
          <c:idx val="1"/>
          <c:order val="1"/>
          <c:tx>
            <c:strRef>
              <c:f>'iveta - eksperimentator VODOVOD'!$D$4</c:f>
              <c:strCache>
                <c:ptCount val="1"/>
                <c:pt idx="0">
                  <c:v>Researcher 2</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VODOVOD'!$D$5:$D$205</c:f>
              <c:numCache>
                <c:formatCode>General</c:formatCode>
                <c:ptCount val="201"/>
                <c:pt idx="0">
                  <c:v>6.6075999999999908</c:v>
                </c:pt>
                <c:pt idx="1">
                  <c:v>6.6075999999999908</c:v>
                </c:pt>
                <c:pt idx="2">
                  <c:v>10.358809090909112</c:v>
                </c:pt>
                <c:pt idx="3">
                  <c:v>13.676563636363657</c:v>
                </c:pt>
                <c:pt idx="4">
                  <c:v>18.462754545454526</c:v>
                </c:pt>
                <c:pt idx="5">
                  <c:v>19.808127272727184</c:v>
                </c:pt>
                <c:pt idx="6">
                  <c:v>21.66831818181819</c:v>
                </c:pt>
                <c:pt idx="7">
                  <c:v>23.607909090909093</c:v>
                </c:pt>
                <c:pt idx="8">
                  <c:v>25.049881818181817</c:v>
                </c:pt>
                <c:pt idx="9">
                  <c:v>26.475336363636316</c:v>
                </c:pt>
                <c:pt idx="10">
                  <c:v>28.303972727272768</c:v>
                </c:pt>
                <c:pt idx="11">
                  <c:v>29.35537272727273</c:v>
                </c:pt>
                <c:pt idx="12">
                  <c:v>30.580618181818181</c:v>
                </c:pt>
                <c:pt idx="13">
                  <c:v>32.795272727272824</c:v>
                </c:pt>
                <c:pt idx="14">
                  <c:v>33.061845454545377</c:v>
                </c:pt>
                <c:pt idx="15">
                  <c:v>34.298790909091018</c:v>
                </c:pt>
                <c:pt idx="16">
                  <c:v>35.947972727272727</c:v>
                </c:pt>
                <c:pt idx="17">
                  <c:v>36.879545454545394</c:v>
                </c:pt>
                <c:pt idx="18">
                  <c:v>38.322318181818183</c:v>
                </c:pt>
                <c:pt idx="19">
                  <c:v>38.906181818181892</c:v>
                </c:pt>
                <c:pt idx="20">
                  <c:v>39.410954545454544</c:v>
                </c:pt>
                <c:pt idx="21">
                  <c:v>41.113054545454546</c:v>
                </c:pt>
                <c:pt idx="22">
                  <c:v>41.728700000000096</c:v>
                </c:pt>
                <c:pt idx="23">
                  <c:v>43.549654545454544</c:v>
                </c:pt>
                <c:pt idx="24">
                  <c:v>43.216763636363595</c:v>
                </c:pt>
                <c:pt idx="25">
                  <c:v>43.830818181818174</c:v>
                </c:pt>
                <c:pt idx="26">
                  <c:v>45.621436363636278</c:v>
                </c:pt>
                <c:pt idx="27">
                  <c:v>45.474527272727244</c:v>
                </c:pt>
                <c:pt idx="28">
                  <c:v>46.240063636363594</c:v>
                </c:pt>
                <c:pt idx="29">
                  <c:v>47.364427272727184</c:v>
                </c:pt>
                <c:pt idx="30">
                  <c:v>48.309145454545444</c:v>
                </c:pt>
                <c:pt idx="31">
                  <c:v>48.735245454545456</c:v>
                </c:pt>
                <c:pt idx="32">
                  <c:v>48.967536363636277</c:v>
                </c:pt>
                <c:pt idx="33">
                  <c:v>50.191209090909112</c:v>
                </c:pt>
                <c:pt idx="34">
                  <c:v>50.533181818181909</c:v>
                </c:pt>
                <c:pt idx="35">
                  <c:v>51.121218181818179</c:v>
                </c:pt>
                <c:pt idx="36">
                  <c:v>51.912609090909086</c:v>
                </c:pt>
                <c:pt idx="37">
                  <c:v>51.654318181818184</c:v>
                </c:pt>
                <c:pt idx="38">
                  <c:v>52.913499999999999</c:v>
                </c:pt>
                <c:pt idx="39">
                  <c:v>53.763763636363635</c:v>
                </c:pt>
                <c:pt idx="40">
                  <c:v>53.27147272727273</c:v>
                </c:pt>
                <c:pt idx="41">
                  <c:v>54.110372727272733</c:v>
                </c:pt>
                <c:pt idx="42">
                  <c:v>54.550609090909091</c:v>
                </c:pt>
                <c:pt idx="43">
                  <c:v>54.631490909090907</c:v>
                </c:pt>
                <c:pt idx="44">
                  <c:v>54.481109090909101</c:v>
                </c:pt>
                <c:pt idx="45">
                  <c:v>55.484372727272728</c:v>
                </c:pt>
                <c:pt idx="46">
                  <c:v>55.1440272727272</c:v>
                </c:pt>
                <c:pt idx="47">
                  <c:v>54.941054545454463</c:v>
                </c:pt>
                <c:pt idx="48">
                  <c:v>56.154163636363549</c:v>
                </c:pt>
                <c:pt idx="49">
                  <c:v>55.971572727272729</c:v>
                </c:pt>
                <c:pt idx="50">
                  <c:v>56.103900000000003</c:v>
                </c:pt>
                <c:pt idx="51">
                  <c:v>56.826118181818181</c:v>
                </c:pt>
                <c:pt idx="52">
                  <c:v>55.862618181818178</c:v>
                </c:pt>
                <c:pt idx="53">
                  <c:v>56.948590909090903</c:v>
                </c:pt>
                <c:pt idx="54">
                  <c:v>57.04457272727273</c:v>
                </c:pt>
                <c:pt idx="55">
                  <c:v>56.895172727272815</c:v>
                </c:pt>
                <c:pt idx="56">
                  <c:v>57.713436363636255</c:v>
                </c:pt>
                <c:pt idx="57">
                  <c:v>57.467645454545369</c:v>
                </c:pt>
                <c:pt idx="58">
                  <c:v>58.139563636363626</c:v>
                </c:pt>
                <c:pt idx="59">
                  <c:v>58.200009090909113</c:v>
                </c:pt>
                <c:pt idx="60">
                  <c:v>58.736254545454543</c:v>
                </c:pt>
                <c:pt idx="61">
                  <c:v>58.913836363636221</c:v>
                </c:pt>
                <c:pt idx="62">
                  <c:v>58.847227272727153</c:v>
                </c:pt>
                <c:pt idx="63">
                  <c:v>58.788381818181946</c:v>
                </c:pt>
                <c:pt idx="64">
                  <c:v>59.033809090909102</c:v>
                </c:pt>
                <c:pt idx="65">
                  <c:v>59.534663636363533</c:v>
                </c:pt>
                <c:pt idx="66">
                  <c:v>58.979390909090903</c:v>
                </c:pt>
                <c:pt idx="67">
                  <c:v>58.976190909090903</c:v>
                </c:pt>
                <c:pt idx="68">
                  <c:v>59.909945454545444</c:v>
                </c:pt>
                <c:pt idx="69">
                  <c:v>59.648845454545445</c:v>
                </c:pt>
                <c:pt idx="70">
                  <c:v>59.973681818181831</c:v>
                </c:pt>
                <c:pt idx="71">
                  <c:v>60.414381818181823</c:v>
                </c:pt>
                <c:pt idx="72">
                  <c:v>60.422963636363626</c:v>
                </c:pt>
                <c:pt idx="73">
                  <c:v>61.134527272727254</c:v>
                </c:pt>
                <c:pt idx="74">
                  <c:v>61.135754545454539</c:v>
                </c:pt>
                <c:pt idx="75">
                  <c:v>61.240809090909103</c:v>
                </c:pt>
                <c:pt idx="76">
                  <c:v>61.596390909090978</c:v>
                </c:pt>
                <c:pt idx="77">
                  <c:v>61.522045454545456</c:v>
                </c:pt>
                <c:pt idx="78">
                  <c:v>61.818927272727244</c:v>
                </c:pt>
                <c:pt idx="79">
                  <c:v>62.129627272727255</c:v>
                </c:pt>
                <c:pt idx="80">
                  <c:v>62.033790909090911</c:v>
                </c:pt>
                <c:pt idx="81">
                  <c:v>62.4809272727272</c:v>
                </c:pt>
                <c:pt idx="82">
                  <c:v>63.318327272727274</c:v>
                </c:pt>
                <c:pt idx="83">
                  <c:v>63.461300000000001</c:v>
                </c:pt>
                <c:pt idx="84">
                  <c:v>63.545354545454543</c:v>
                </c:pt>
                <c:pt idx="85">
                  <c:v>63.680654545454544</c:v>
                </c:pt>
                <c:pt idx="86">
                  <c:v>64.113181818181559</c:v>
                </c:pt>
                <c:pt idx="87">
                  <c:v>63.802709090909111</c:v>
                </c:pt>
                <c:pt idx="88">
                  <c:v>63.967663636363532</c:v>
                </c:pt>
                <c:pt idx="89">
                  <c:v>64.099963636363697</c:v>
                </c:pt>
                <c:pt idx="90">
                  <c:v>64.897045454545463</c:v>
                </c:pt>
                <c:pt idx="91">
                  <c:v>64.8115636363638</c:v>
                </c:pt>
                <c:pt idx="92">
                  <c:v>64.766336363636213</c:v>
                </c:pt>
                <c:pt idx="93">
                  <c:v>64.861272727272734</c:v>
                </c:pt>
                <c:pt idx="94">
                  <c:v>65.040645454545526</c:v>
                </c:pt>
                <c:pt idx="95">
                  <c:v>65.549045454545464</c:v>
                </c:pt>
                <c:pt idx="96">
                  <c:v>64.947709090909242</c:v>
                </c:pt>
                <c:pt idx="97">
                  <c:v>64.922509090909102</c:v>
                </c:pt>
                <c:pt idx="98">
                  <c:v>65.559045454545455</c:v>
                </c:pt>
                <c:pt idx="99">
                  <c:v>65.328354545454289</c:v>
                </c:pt>
                <c:pt idx="100">
                  <c:v>64.759309090909099</c:v>
                </c:pt>
                <c:pt idx="101">
                  <c:v>65.304900000000004</c:v>
                </c:pt>
                <c:pt idx="102">
                  <c:v>65.16240909090908</c:v>
                </c:pt>
                <c:pt idx="103">
                  <c:v>64.799254545454545</c:v>
                </c:pt>
                <c:pt idx="104">
                  <c:v>64.997527272727297</c:v>
                </c:pt>
                <c:pt idx="105">
                  <c:v>65.960727272727269</c:v>
                </c:pt>
                <c:pt idx="106">
                  <c:v>65.717427272727264</c:v>
                </c:pt>
                <c:pt idx="107">
                  <c:v>65.476472727272679</c:v>
                </c:pt>
                <c:pt idx="108">
                  <c:v>66.579745454545389</c:v>
                </c:pt>
                <c:pt idx="109">
                  <c:v>65.718245454545496</c:v>
                </c:pt>
                <c:pt idx="110">
                  <c:v>65.846718181818176</c:v>
                </c:pt>
                <c:pt idx="111">
                  <c:v>65.942554545454541</c:v>
                </c:pt>
                <c:pt idx="112">
                  <c:v>65.666290909090904</c:v>
                </c:pt>
                <c:pt idx="113">
                  <c:v>65.272909090909081</c:v>
                </c:pt>
                <c:pt idx="114">
                  <c:v>65.535163636363635</c:v>
                </c:pt>
                <c:pt idx="115">
                  <c:v>65.284536363636349</c:v>
                </c:pt>
                <c:pt idx="116">
                  <c:v>65.103709090909078</c:v>
                </c:pt>
                <c:pt idx="117">
                  <c:v>64.914254545454597</c:v>
                </c:pt>
                <c:pt idx="118">
                  <c:v>64.551536363636359</c:v>
                </c:pt>
                <c:pt idx="119">
                  <c:v>64.81632727272725</c:v>
                </c:pt>
                <c:pt idx="120">
                  <c:v>64.958936363636198</c:v>
                </c:pt>
                <c:pt idx="121">
                  <c:v>64.146236363636348</c:v>
                </c:pt>
                <c:pt idx="122">
                  <c:v>64.494672727272871</c:v>
                </c:pt>
                <c:pt idx="123">
                  <c:v>64.902718181818173</c:v>
                </c:pt>
                <c:pt idx="124">
                  <c:v>64.825772727272494</c:v>
                </c:pt>
                <c:pt idx="125">
                  <c:v>65.438945454545461</c:v>
                </c:pt>
                <c:pt idx="126">
                  <c:v>65.538409090909099</c:v>
                </c:pt>
                <c:pt idx="127">
                  <c:v>65.771690909090907</c:v>
                </c:pt>
                <c:pt idx="128">
                  <c:v>65.081709090909101</c:v>
                </c:pt>
                <c:pt idx="129">
                  <c:v>65.036209090909097</c:v>
                </c:pt>
                <c:pt idx="130">
                  <c:v>66.011018181818329</c:v>
                </c:pt>
                <c:pt idx="131">
                  <c:v>65.166299999999993</c:v>
                </c:pt>
                <c:pt idx="132">
                  <c:v>65.072499999999948</c:v>
                </c:pt>
                <c:pt idx="133">
                  <c:v>65.69617272727271</c:v>
                </c:pt>
                <c:pt idx="134">
                  <c:v>65.300481818181481</c:v>
                </c:pt>
                <c:pt idx="135">
                  <c:v>65.88030909090908</c:v>
                </c:pt>
                <c:pt idx="136">
                  <c:v>65.6096</c:v>
                </c:pt>
                <c:pt idx="137">
                  <c:v>65.265236363636348</c:v>
                </c:pt>
                <c:pt idx="138">
                  <c:v>65.640154545454479</c:v>
                </c:pt>
                <c:pt idx="139">
                  <c:v>65.426636363636348</c:v>
                </c:pt>
                <c:pt idx="140">
                  <c:v>65.202118181818193</c:v>
                </c:pt>
                <c:pt idx="141">
                  <c:v>64.888263636363632</c:v>
                </c:pt>
                <c:pt idx="142">
                  <c:v>65.559845454545453</c:v>
                </c:pt>
                <c:pt idx="143">
                  <c:v>64.734572727272734</c:v>
                </c:pt>
                <c:pt idx="144">
                  <c:v>64.442881818181576</c:v>
                </c:pt>
                <c:pt idx="145">
                  <c:v>64.234627272727266</c:v>
                </c:pt>
                <c:pt idx="146">
                  <c:v>64.284581818181564</c:v>
                </c:pt>
                <c:pt idx="147">
                  <c:v>64.069127272727272</c:v>
                </c:pt>
                <c:pt idx="148">
                  <c:v>63.532781818181924</c:v>
                </c:pt>
                <c:pt idx="149">
                  <c:v>62.915463636363533</c:v>
                </c:pt>
                <c:pt idx="150">
                  <c:v>62.556645454545354</c:v>
                </c:pt>
                <c:pt idx="151">
                  <c:v>62.121772727272763</c:v>
                </c:pt>
                <c:pt idx="152">
                  <c:v>61.51097272727273</c:v>
                </c:pt>
                <c:pt idx="153">
                  <c:v>61.099527272727272</c:v>
                </c:pt>
                <c:pt idx="154">
                  <c:v>60.9557</c:v>
                </c:pt>
                <c:pt idx="155">
                  <c:v>60.331754545454544</c:v>
                </c:pt>
                <c:pt idx="156">
                  <c:v>59.718918181818182</c:v>
                </c:pt>
                <c:pt idx="157">
                  <c:v>58.859918181818145</c:v>
                </c:pt>
                <c:pt idx="158">
                  <c:v>58.039536363636344</c:v>
                </c:pt>
                <c:pt idx="159">
                  <c:v>56.927672727272729</c:v>
                </c:pt>
                <c:pt idx="160">
                  <c:v>56.618809090909103</c:v>
                </c:pt>
                <c:pt idx="161">
                  <c:v>55.848027272727244</c:v>
                </c:pt>
                <c:pt idx="162">
                  <c:v>55.057081818181821</c:v>
                </c:pt>
                <c:pt idx="163">
                  <c:v>54.768690909090978</c:v>
                </c:pt>
                <c:pt idx="164">
                  <c:v>54.112927272727255</c:v>
                </c:pt>
                <c:pt idx="165">
                  <c:v>53.307772727272727</c:v>
                </c:pt>
                <c:pt idx="166">
                  <c:v>52.092445454545455</c:v>
                </c:pt>
                <c:pt idx="167">
                  <c:v>51.446145454545444</c:v>
                </c:pt>
                <c:pt idx="168">
                  <c:v>50.321545454545394</c:v>
                </c:pt>
                <c:pt idx="169">
                  <c:v>48.438736363636345</c:v>
                </c:pt>
                <c:pt idx="170">
                  <c:v>46.883890909090894</c:v>
                </c:pt>
                <c:pt idx="171">
                  <c:v>45.237100000000012</c:v>
                </c:pt>
                <c:pt idx="172">
                  <c:v>43.481336363636238</c:v>
                </c:pt>
                <c:pt idx="173">
                  <c:v>41.731772727272762</c:v>
                </c:pt>
                <c:pt idx="174">
                  <c:v>39.675200000000011</c:v>
                </c:pt>
                <c:pt idx="175">
                  <c:v>37.859145454545377</c:v>
                </c:pt>
                <c:pt idx="176">
                  <c:v>35.966927272727254</c:v>
                </c:pt>
                <c:pt idx="177">
                  <c:v>33.82947272727273</c:v>
                </c:pt>
                <c:pt idx="178">
                  <c:v>31.495763636363556</c:v>
                </c:pt>
                <c:pt idx="179">
                  <c:v>29.250909090909087</c:v>
                </c:pt>
                <c:pt idx="180">
                  <c:v>27.094172727272731</c:v>
                </c:pt>
                <c:pt idx="181">
                  <c:v>24.513472727272731</c:v>
                </c:pt>
                <c:pt idx="182">
                  <c:v>22.189027272727195</c:v>
                </c:pt>
                <c:pt idx="183">
                  <c:v>19.520372727272733</c:v>
                </c:pt>
                <c:pt idx="184">
                  <c:v>16.943372727272727</c:v>
                </c:pt>
                <c:pt idx="185">
                  <c:v>14.4337</c:v>
                </c:pt>
                <c:pt idx="186">
                  <c:v>11.865163636363665</c:v>
                </c:pt>
                <c:pt idx="187">
                  <c:v>9.1510454545454536</c:v>
                </c:pt>
                <c:pt idx="188">
                  <c:v>6.6753909090909085</c:v>
                </c:pt>
                <c:pt idx="189">
                  <c:v>4.7833818181818186</c:v>
                </c:pt>
                <c:pt idx="190">
                  <c:v>3.3745818181818192</c:v>
                </c:pt>
                <c:pt idx="191">
                  <c:v>2.1577909090909091</c:v>
                </c:pt>
                <c:pt idx="192">
                  <c:v>1.3149181818181821</c:v>
                </c:pt>
                <c:pt idx="193">
                  <c:v>0.81193636363636357</c:v>
                </c:pt>
                <c:pt idx="194">
                  <c:v>0.55532727272727267</c:v>
                </c:pt>
                <c:pt idx="195">
                  <c:v>0.365754545454546</c:v>
                </c:pt>
                <c:pt idx="196">
                  <c:v>0.21989090909090939</c:v>
                </c:pt>
                <c:pt idx="197">
                  <c:v>0.12435454545454552</c:v>
                </c:pt>
                <c:pt idx="198">
                  <c:v>5.7054545454545483E-2</c:v>
                </c:pt>
                <c:pt idx="199">
                  <c:v>1.2400000000000001E-2</c:v>
                </c:pt>
                <c:pt idx="200">
                  <c:v>9.0909090909091256E-5</c:v>
                </c:pt>
              </c:numCache>
            </c:numRef>
          </c:val>
        </c:ser>
        <c:ser>
          <c:idx val="2"/>
          <c:order val="2"/>
          <c:tx>
            <c:strRef>
              <c:f>'iveta - eksperimentator VODOVOD'!$E$4</c:f>
              <c:strCache>
                <c:ptCount val="1"/>
                <c:pt idx="0">
                  <c:v>Researcher 1 drops, Researcher 2 meditation</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VODOVOD'!$E$5:$E$205</c:f>
              <c:numCache>
                <c:formatCode>General</c:formatCode>
                <c:ptCount val="201"/>
                <c:pt idx="0">
                  <c:v>5.6311727272727294</c:v>
                </c:pt>
                <c:pt idx="1">
                  <c:v>5.6311727272727294</c:v>
                </c:pt>
                <c:pt idx="2">
                  <c:v>10.8407</c:v>
                </c:pt>
                <c:pt idx="3">
                  <c:v>15.399672727272725</c:v>
                </c:pt>
                <c:pt idx="4">
                  <c:v>19.338999999999999</c:v>
                </c:pt>
                <c:pt idx="5">
                  <c:v>21.917036363636363</c:v>
                </c:pt>
                <c:pt idx="6">
                  <c:v>25.625681818181789</c:v>
                </c:pt>
                <c:pt idx="7">
                  <c:v>27.452254545454547</c:v>
                </c:pt>
                <c:pt idx="8">
                  <c:v>29.069781818181777</c:v>
                </c:pt>
                <c:pt idx="9">
                  <c:v>31.758754545454547</c:v>
                </c:pt>
                <c:pt idx="10">
                  <c:v>32.759963636363594</c:v>
                </c:pt>
                <c:pt idx="11">
                  <c:v>34.580254545454544</c:v>
                </c:pt>
                <c:pt idx="12">
                  <c:v>36.064345454545446</c:v>
                </c:pt>
                <c:pt idx="13">
                  <c:v>36.986481818181815</c:v>
                </c:pt>
                <c:pt idx="14">
                  <c:v>38.723781818181941</c:v>
                </c:pt>
                <c:pt idx="15">
                  <c:v>39.734927272727255</c:v>
                </c:pt>
                <c:pt idx="16">
                  <c:v>42.007618181818174</c:v>
                </c:pt>
                <c:pt idx="17">
                  <c:v>42.643236363636269</c:v>
                </c:pt>
                <c:pt idx="18">
                  <c:v>44.24222727272727</c:v>
                </c:pt>
                <c:pt idx="19">
                  <c:v>45.319854545454447</c:v>
                </c:pt>
                <c:pt idx="20">
                  <c:v>46.817127272727184</c:v>
                </c:pt>
                <c:pt idx="21">
                  <c:v>47.587436363636222</c:v>
                </c:pt>
                <c:pt idx="22">
                  <c:v>48.540327272727254</c:v>
                </c:pt>
                <c:pt idx="23">
                  <c:v>48.722927272727269</c:v>
                </c:pt>
                <c:pt idx="24">
                  <c:v>50.921981818181862</c:v>
                </c:pt>
                <c:pt idx="25">
                  <c:v>49.910145454545379</c:v>
                </c:pt>
                <c:pt idx="26">
                  <c:v>51.549227272727244</c:v>
                </c:pt>
                <c:pt idx="27">
                  <c:v>52.169572727272815</c:v>
                </c:pt>
                <c:pt idx="28">
                  <c:v>52.358981818181817</c:v>
                </c:pt>
                <c:pt idx="29">
                  <c:v>53.731954545454542</c:v>
                </c:pt>
                <c:pt idx="30">
                  <c:v>53.299200000000013</c:v>
                </c:pt>
                <c:pt idx="31">
                  <c:v>54.147654545454472</c:v>
                </c:pt>
                <c:pt idx="32">
                  <c:v>55.585609090909102</c:v>
                </c:pt>
                <c:pt idx="33">
                  <c:v>54.998745454545457</c:v>
                </c:pt>
                <c:pt idx="34">
                  <c:v>55.723890909090912</c:v>
                </c:pt>
                <c:pt idx="35">
                  <c:v>56.690727272727273</c:v>
                </c:pt>
                <c:pt idx="36">
                  <c:v>56.692263636363634</c:v>
                </c:pt>
                <c:pt idx="37">
                  <c:v>57.19185454545454</c:v>
                </c:pt>
                <c:pt idx="38">
                  <c:v>57.18331818181818</c:v>
                </c:pt>
                <c:pt idx="39">
                  <c:v>58.0040272727272</c:v>
                </c:pt>
                <c:pt idx="40">
                  <c:v>58.442345454545446</c:v>
                </c:pt>
                <c:pt idx="41">
                  <c:v>58.928009090909164</c:v>
                </c:pt>
                <c:pt idx="42">
                  <c:v>58.868036363636293</c:v>
                </c:pt>
                <c:pt idx="43">
                  <c:v>59.482036363636269</c:v>
                </c:pt>
                <c:pt idx="44">
                  <c:v>59.275800000000011</c:v>
                </c:pt>
                <c:pt idx="45">
                  <c:v>59.651554545454545</c:v>
                </c:pt>
                <c:pt idx="46">
                  <c:v>59.235527272727268</c:v>
                </c:pt>
                <c:pt idx="47">
                  <c:v>60.135645454545454</c:v>
                </c:pt>
                <c:pt idx="48">
                  <c:v>59.929209090909112</c:v>
                </c:pt>
                <c:pt idx="49">
                  <c:v>59.548627272727245</c:v>
                </c:pt>
                <c:pt idx="50">
                  <c:v>59.393563636363595</c:v>
                </c:pt>
                <c:pt idx="51">
                  <c:v>60.507063636363533</c:v>
                </c:pt>
                <c:pt idx="52">
                  <c:v>59.9268</c:v>
                </c:pt>
                <c:pt idx="53">
                  <c:v>59.818281818181823</c:v>
                </c:pt>
                <c:pt idx="54">
                  <c:v>60.193736363636354</c:v>
                </c:pt>
                <c:pt idx="55">
                  <c:v>60.906236363636239</c:v>
                </c:pt>
                <c:pt idx="56">
                  <c:v>60.518036363636277</c:v>
                </c:pt>
                <c:pt idx="57">
                  <c:v>60.643100000000011</c:v>
                </c:pt>
                <c:pt idx="58">
                  <c:v>60.712745454545455</c:v>
                </c:pt>
                <c:pt idx="59">
                  <c:v>60.893454545454524</c:v>
                </c:pt>
                <c:pt idx="60">
                  <c:v>61.10925454545454</c:v>
                </c:pt>
                <c:pt idx="61">
                  <c:v>61.350636363636191</c:v>
                </c:pt>
                <c:pt idx="62">
                  <c:v>61.923572727272763</c:v>
                </c:pt>
                <c:pt idx="63">
                  <c:v>61.753209090909102</c:v>
                </c:pt>
                <c:pt idx="64">
                  <c:v>61.741172727272733</c:v>
                </c:pt>
                <c:pt idx="65">
                  <c:v>61.270481818181892</c:v>
                </c:pt>
                <c:pt idx="66">
                  <c:v>61.419954545454544</c:v>
                </c:pt>
                <c:pt idx="67">
                  <c:v>62.281845454545355</c:v>
                </c:pt>
                <c:pt idx="68">
                  <c:v>61.7545</c:v>
                </c:pt>
                <c:pt idx="69">
                  <c:v>61.559000000000005</c:v>
                </c:pt>
                <c:pt idx="70">
                  <c:v>62.672645454545446</c:v>
                </c:pt>
                <c:pt idx="71">
                  <c:v>62.042245454545444</c:v>
                </c:pt>
                <c:pt idx="72">
                  <c:v>62.2135818181819</c:v>
                </c:pt>
                <c:pt idx="73">
                  <c:v>62.441163636363541</c:v>
                </c:pt>
                <c:pt idx="74">
                  <c:v>62.847200000000001</c:v>
                </c:pt>
                <c:pt idx="75">
                  <c:v>62.686672727272729</c:v>
                </c:pt>
                <c:pt idx="76">
                  <c:v>62.711836363636237</c:v>
                </c:pt>
                <c:pt idx="77">
                  <c:v>63.044409090909092</c:v>
                </c:pt>
                <c:pt idx="78">
                  <c:v>63.252790909090912</c:v>
                </c:pt>
                <c:pt idx="79">
                  <c:v>62.9161</c:v>
                </c:pt>
                <c:pt idx="80">
                  <c:v>63.074881818181822</c:v>
                </c:pt>
                <c:pt idx="81">
                  <c:v>63.142445454545445</c:v>
                </c:pt>
                <c:pt idx="82">
                  <c:v>63.145809090909111</c:v>
                </c:pt>
                <c:pt idx="83">
                  <c:v>63.016654545454472</c:v>
                </c:pt>
                <c:pt idx="84">
                  <c:v>62.609700000000011</c:v>
                </c:pt>
                <c:pt idx="85">
                  <c:v>63.201136363636344</c:v>
                </c:pt>
                <c:pt idx="86">
                  <c:v>63.4398272727272</c:v>
                </c:pt>
                <c:pt idx="87">
                  <c:v>63.161118181818182</c:v>
                </c:pt>
                <c:pt idx="88">
                  <c:v>63.081200000000003</c:v>
                </c:pt>
                <c:pt idx="89">
                  <c:v>63.665227272727272</c:v>
                </c:pt>
                <c:pt idx="90">
                  <c:v>63.57647272727273</c:v>
                </c:pt>
                <c:pt idx="91">
                  <c:v>63.835372727272762</c:v>
                </c:pt>
                <c:pt idx="92">
                  <c:v>63.151563636363534</c:v>
                </c:pt>
                <c:pt idx="93">
                  <c:v>64.408609090909096</c:v>
                </c:pt>
                <c:pt idx="94">
                  <c:v>63.784927272727245</c:v>
                </c:pt>
                <c:pt idx="95">
                  <c:v>63.708181818181949</c:v>
                </c:pt>
                <c:pt idx="96">
                  <c:v>63.777318181818181</c:v>
                </c:pt>
                <c:pt idx="97">
                  <c:v>64.038554545454488</c:v>
                </c:pt>
                <c:pt idx="98">
                  <c:v>63.425518181818212</c:v>
                </c:pt>
                <c:pt idx="99">
                  <c:v>63.665100000000095</c:v>
                </c:pt>
                <c:pt idx="100">
                  <c:v>63.865700000000011</c:v>
                </c:pt>
                <c:pt idx="101">
                  <c:v>64.135181818181479</c:v>
                </c:pt>
                <c:pt idx="102">
                  <c:v>64.084018181818195</c:v>
                </c:pt>
                <c:pt idx="103">
                  <c:v>63.511409090909098</c:v>
                </c:pt>
                <c:pt idx="104">
                  <c:v>63.947627272727146</c:v>
                </c:pt>
                <c:pt idx="105">
                  <c:v>63.973836363636238</c:v>
                </c:pt>
                <c:pt idx="106">
                  <c:v>63.8559272727272</c:v>
                </c:pt>
                <c:pt idx="107">
                  <c:v>63.758272727272733</c:v>
                </c:pt>
                <c:pt idx="108">
                  <c:v>63.743263636363594</c:v>
                </c:pt>
                <c:pt idx="109">
                  <c:v>64.143181818181574</c:v>
                </c:pt>
                <c:pt idx="110">
                  <c:v>64.05505454545434</c:v>
                </c:pt>
                <c:pt idx="111">
                  <c:v>63.918300000000002</c:v>
                </c:pt>
                <c:pt idx="112">
                  <c:v>64.212981818181575</c:v>
                </c:pt>
                <c:pt idx="113">
                  <c:v>63.854345454545339</c:v>
                </c:pt>
                <c:pt idx="114">
                  <c:v>63.710045454545444</c:v>
                </c:pt>
                <c:pt idx="115">
                  <c:v>64.023790909090849</c:v>
                </c:pt>
                <c:pt idx="116">
                  <c:v>64.129745454545358</c:v>
                </c:pt>
                <c:pt idx="117">
                  <c:v>64.170281818181479</c:v>
                </c:pt>
                <c:pt idx="118">
                  <c:v>63.922100000000071</c:v>
                </c:pt>
                <c:pt idx="119">
                  <c:v>63.837027272727184</c:v>
                </c:pt>
                <c:pt idx="120">
                  <c:v>64.439718181818193</c:v>
                </c:pt>
                <c:pt idx="121">
                  <c:v>64.217327272727275</c:v>
                </c:pt>
                <c:pt idx="122">
                  <c:v>64.104290909090906</c:v>
                </c:pt>
                <c:pt idx="123">
                  <c:v>64.039481818181514</c:v>
                </c:pt>
                <c:pt idx="124">
                  <c:v>64.058963636363629</c:v>
                </c:pt>
                <c:pt idx="125">
                  <c:v>64.0334</c:v>
                </c:pt>
                <c:pt idx="126">
                  <c:v>63.979854545454494</c:v>
                </c:pt>
                <c:pt idx="127">
                  <c:v>64.012381818181481</c:v>
                </c:pt>
                <c:pt idx="128">
                  <c:v>64.304400000000001</c:v>
                </c:pt>
                <c:pt idx="129">
                  <c:v>64.137299999999996</c:v>
                </c:pt>
                <c:pt idx="130">
                  <c:v>64.038063636363631</c:v>
                </c:pt>
                <c:pt idx="131">
                  <c:v>64.134345454545453</c:v>
                </c:pt>
                <c:pt idx="132">
                  <c:v>63.696018181818182</c:v>
                </c:pt>
                <c:pt idx="133">
                  <c:v>64.320245454545457</c:v>
                </c:pt>
                <c:pt idx="134">
                  <c:v>63.140463636363549</c:v>
                </c:pt>
                <c:pt idx="135">
                  <c:v>63.3994</c:v>
                </c:pt>
                <c:pt idx="136">
                  <c:v>63.560218181818179</c:v>
                </c:pt>
                <c:pt idx="137">
                  <c:v>62.669554545454538</c:v>
                </c:pt>
                <c:pt idx="138">
                  <c:v>63.162363636363636</c:v>
                </c:pt>
                <c:pt idx="139">
                  <c:v>63.084200000000003</c:v>
                </c:pt>
                <c:pt idx="140">
                  <c:v>62.419200000000004</c:v>
                </c:pt>
                <c:pt idx="141">
                  <c:v>62.474063636363518</c:v>
                </c:pt>
                <c:pt idx="142">
                  <c:v>61.950836363636192</c:v>
                </c:pt>
                <c:pt idx="143">
                  <c:v>62.182218181818179</c:v>
                </c:pt>
                <c:pt idx="144">
                  <c:v>61.688127272727272</c:v>
                </c:pt>
                <c:pt idx="145">
                  <c:v>61.702827272727255</c:v>
                </c:pt>
                <c:pt idx="146">
                  <c:v>61.192763636363637</c:v>
                </c:pt>
                <c:pt idx="147">
                  <c:v>60.868690909090908</c:v>
                </c:pt>
                <c:pt idx="148">
                  <c:v>60.35328181818182</c:v>
                </c:pt>
                <c:pt idx="149">
                  <c:v>60.035227272727255</c:v>
                </c:pt>
                <c:pt idx="150">
                  <c:v>59.726590909090987</c:v>
                </c:pt>
                <c:pt idx="151">
                  <c:v>59.176327272727271</c:v>
                </c:pt>
                <c:pt idx="152">
                  <c:v>58.714618181818174</c:v>
                </c:pt>
                <c:pt idx="153">
                  <c:v>58.234281818181863</c:v>
                </c:pt>
                <c:pt idx="154">
                  <c:v>58.211827272727184</c:v>
                </c:pt>
                <c:pt idx="155">
                  <c:v>57.750736363636292</c:v>
                </c:pt>
                <c:pt idx="156">
                  <c:v>57.283690909090907</c:v>
                </c:pt>
                <c:pt idx="157">
                  <c:v>56.93715454545454</c:v>
                </c:pt>
                <c:pt idx="158">
                  <c:v>56.190072727272799</c:v>
                </c:pt>
                <c:pt idx="159">
                  <c:v>55.859599999999993</c:v>
                </c:pt>
                <c:pt idx="160">
                  <c:v>55.440163636363565</c:v>
                </c:pt>
                <c:pt idx="161">
                  <c:v>54.434063636363533</c:v>
                </c:pt>
                <c:pt idx="162">
                  <c:v>53.581045454545354</c:v>
                </c:pt>
                <c:pt idx="163">
                  <c:v>52.997263636363549</c:v>
                </c:pt>
                <c:pt idx="164">
                  <c:v>51.433836363636239</c:v>
                </c:pt>
                <c:pt idx="165">
                  <c:v>50.492300000000071</c:v>
                </c:pt>
                <c:pt idx="166">
                  <c:v>49.91</c:v>
                </c:pt>
                <c:pt idx="167">
                  <c:v>48.455309090909111</c:v>
                </c:pt>
                <c:pt idx="168">
                  <c:v>47.583063636363534</c:v>
                </c:pt>
                <c:pt idx="169">
                  <c:v>45.779009090909113</c:v>
                </c:pt>
                <c:pt idx="170">
                  <c:v>44.501899999999999</c:v>
                </c:pt>
                <c:pt idx="171">
                  <c:v>42.755745454545455</c:v>
                </c:pt>
                <c:pt idx="172">
                  <c:v>40.869918181818186</c:v>
                </c:pt>
                <c:pt idx="173">
                  <c:v>39.041745454545378</c:v>
                </c:pt>
                <c:pt idx="174">
                  <c:v>37.218336363636354</c:v>
                </c:pt>
                <c:pt idx="175">
                  <c:v>35.085681818181818</c:v>
                </c:pt>
                <c:pt idx="176">
                  <c:v>33.328063636363595</c:v>
                </c:pt>
                <c:pt idx="177">
                  <c:v>31.742963636363584</c:v>
                </c:pt>
                <c:pt idx="178">
                  <c:v>29.830172727272764</c:v>
                </c:pt>
                <c:pt idx="179">
                  <c:v>28.28099090909091</c:v>
                </c:pt>
                <c:pt idx="180">
                  <c:v>26.922181818181773</c:v>
                </c:pt>
                <c:pt idx="181">
                  <c:v>25.688399999999959</c:v>
                </c:pt>
                <c:pt idx="182">
                  <c:v>24.501563636363596</c:v>
                </c:pt>
                <c:pt idx="183">
                  <c:v>23.409400000000002</c:v>
                </c:pt>
                <c:pt idx="184">
                  <c:v>22.144281818181817</c:v>
                </c:pt>
                <c:pt idx="185">
                  <c:v>21.167181818181817</c:v>
                </c:pt>
                <c:pt idx="186">
                  <c:v>19.965609090909009</c:v>
                </c:pt>
                <c:pt idx="187">
                  <c:v>18.604536363636363</c:v>
                </c:pt>
                <c:pt idx="188">
                  <c:v>17.013663636363596</c:v>
                </c:pt>
                <c:pt idx="189">
                  <c:v>15.2691</c:v>
                </c:pt>
                <c:pt idx="190">
                  <c:v>13.48138181818182</c:v>
                </c:pt>
                <c:pt idx="191">
                  <c:v>11.547772727272706</c:v>
                </c:pt>
                <c:pt idx="192">
                  <c:v>9.3772000000000002</c:v>
                </c:pt>
                <c:pt idx="193">
                  <c:v>7.3960545454545459</c:v>
                </c:pt>
                <c:pt idx="194">
                  <c:v>5.4055909090909076</c:v>
                </c:pt>
                <c:pt idx="195">
                  <c:v>3.5437181818181807</c:v>
                </c:pt>
                <c:pt idx="196">
                  <c:v>1.9789000000000001</c:v>
                </c:pt>
                <c:pt idx="197">
                  <c:v>0.92803636363636244</c:v>
                </c:pt>
                <c:pt idx="198">
                  <c:v>0.27072727272727282</c:v>
                </c:pt>
                <c:pt idx="199">
                  <c:v>3.3645454545454541E-2</c:v>
                </c:pt>
                <c:pt idx="200">
                  <c:v>8.1818181818181789E-5</c:v>
                </c:pt>
              </c:numCache>
            </c:numRef>
          </c:val>
        </c:ser>
        <c:ser>
          <c:idx val="3"/>
          <c:order val="3"/>
          <c:tx>
            <c:strRef>
              <c:f>'iveta - eksperimentator VODOVOD'!$F$4</c:f>
              <c:strCache>
                <c:ptCount val="1"/>
                <c:pt idx="0">
                  <c:v>Researcher 2 drops and meditation</c:v>
                </c:pt>
              </c:strCache>
            </c:strRef>
          </c:tx>
          <c:marker>
            <c:symbol val="none"/>
          </c:marker>
          <c:cat>
            <c:numRef>
              <c:f>'iveta - eksperimentator VODOVOD'!$B$5:$B$205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'iveta - eksperimentator VODOVOD'!$F$5:$F$205</c:f>
              <c:numCache>
                <c:formatCode>General</c:formatCode>
                <c:ptCount val="201"/>
                <c:pt idx="0">
                  <c:v>9.8225000000000193</c:v>
                </c:pt>
                <c:pt idx="1">
                  <c:v>9.8225000000000193</c:v>
                </c:pt>
                <c:pt idx="2">
                  <c:v>18.162979999999987</c:v>
                </c:pt>
                <c:pt idx="3">
                  <c:v>30.370459999999987</c:v>
                </c:pt>
                <c:pt idx="4">
                  <c:v>34.661630000000002</c:v>
                </c:pt>
                <c:pt idx="5">
                  <c:v>37.526090000000003</c:v>
                </c:pt>
                <c:pt idx="6">
                  <c:v>45.060970000000012</c:v>
                </c:pt>
                <c:pt idx="7">
                  <c:v>46.20593000000008</c:v>
                </c:pt>
                <c:pt idx="8">
                  <c:v>49.787700000000001</c:v>
                </c:pt>
                <c:pt idx="9">
                  <c:v>53.050649999999997</c:v>
                </c:pt>
                <c:pt idx="10">
                  <c:v>55.398040000000002</c:v>
                </c:pt>
                <c:pt idx="11">
                  <c:v>58.175090000000012</c:v>
                </c:pt>
                <c:pt idx="12">
                  <c:v>60.712890000000002</c:v>
                </c:pt>
                <c:pt idx="13">
                  <c:v>61.942910000000012</c:v>
                </c:pt>
                <c:pt idx="14">
                  <c:v>66.310270000000017</c:v>
                </c:pt>
                <c:pt idx="15">
                  <c:v>66.445040000000006</c:v>
                </c:pt>
                <c:pt idx="16">
                  <c:v>70.325819999999979</c:v>
                </c:pt>
                <c:pt idx="17">
                  <c:v>73.472560000000001</c:v>
                </c:pt>
                <c:pt idx="18">
                  <c:v>73.762909999999991</c:v>
                </c:pt>
                <c:pt idx="19">
                  <c:v>78.884900000000002</c:v>
                </c:pt>
                <c:pt idx="20">
                  <c:v>79.690039999999982</c:v>
                </c:pt>
                <c:pt idx="21">
                  <c:v>81.830919999999992</c:v>
                </c:pt>
                <c:pt idx="22">
                  <c:v>84.831130000000002</c:v>
                </c:pt>
                <c:pt idx="23">
                  <c:v>85.440799999999996</c:v>
                </c:pt>
                <c:pt idx="24">
                  <c:v>88.599170000000001</c:v>
                </c:pt>
                <c:pt idx="25">
                  <c:v>90.148219999999995</c:v>
                </c:pt>
                <c:pt idx="26">
                  <c:v>91.241650000000206</c:v>
                </c:pt>
                <c:pt idx="27">
                  <c:v>93.098399999999998</c:v>
                </c:pt>
                <c:pt idx="28">
                  <c:v>95.627799999999979</c:v>
                </c:pt>
                <c:pt idx="29">
                  <c:v>97.062299999999993</c:v>
                </c:pt>
                <c:pt idx="30">
                  <c:v>99.498400000000004</c:v>
                </c:pt>
                <c:pt idx="31">
                  <c:v>100.03285</c:v>
                </c:pt>
                <c:pt idx="32">
                  <c:v>102.01320000000014</c:v>
                </c:pt>
                <c:pt idx="33">
                  <c:v>105.68611999999999</c:v>
                </c:pt>
                <c:pt idx="34">
                  <c:v>105.1939</c:v>
                </c:pt>
                <c:pt idx="35">
                  <c:v>107.7313</c:v>
                </c:pt>
                <c:pt idx="36">
                  <c:v>108.76166000000025</c:v>
                </c:pt>
                <c:pt idx="37">
                  <c:v>111.66186</c:v>
                </c:pt>
                <c:pt idx="38">
                  <c:v>111.49594999999999</c:v>
                </c:pt>
                <c:pt idx="39">
                  <c:v>113.45151000000016</c:v>
                </c:pt>
                <c:pt idx="40">
                  <c:v>115.36539999999998</c:v>
                </c:pt>
                <c:pt idx="41">
                  <c:v>115.99286000000002</c:v>
                </c:pt>
                <c:pt idx="42">
                  <c:v>117.38333999999998</c:v>
                </c:pt>
                <c:pt idx="43">
                  <c:v>118.18098000000001</c:v>
                </c:pt>
                <c:pt idx="44">
                  <c:v>117.80077999999995</c:v>
                </c:pt>
                <c:pt idx="45">
                  <c:v>119.38656999999999</c:v>
                </c:pt>
                <c:pt idx="46">
                  <c:v>121.21850000000002</c:v>
                </c:pt>
                <c:pt idx="47">
                  <c:v>120.97582999999999</c:v>
                </c:pt>
                <c:pt idx="48">
                  <c:v>123.93750000000014</c:v>
                </c:pt>
                <c:pt idx="49">
                  <c:v>122.41704000000013</c:v>
                </c:pt>
                <c:pt idx="50">
                  <c:v>124.32046999999999</c:v>
                </c:pt>
                <c:pt idx="51">
                  <c:v>124.95866000000002</c:v>
                </c:pt>
                <c:pt idx="52">
                  <c:v>125.02200000000001</c:v>
                </c:pt>
                <c:pt idx="53">
                  <c:v>125.99307</c:v>
                </c:pt>
                <c:pt idx="54">
                  <c:v>125.99538000000001</c:v>
                </c:pt>
                <c:pt idx="55">
                  <c:v>126.17169999999999</c:v>
                </c:pt>
                <c:pt idx="56">
                  <c:v>126.9483</c:v>
                </c:pt>
                <c:pt idx="57">
                  <c:v>126.52800000000001</c:v>
                </c:pt>
                <c:pt idx="58">
                  <c:v>126.86653000000001</c:v>
                </c:pt>
                <c:pt idx="59">
                  <c:v>127.43543999999999</c:v>
                </c:pt>
                <c:pt idx="60">
                  <c:v>126.42871000000001</c:v>
                </c:pt>
                <c:pt idx="61">
                  <c:v>126.26878000000001</c:v>
                </c:pt>
                <c:pt idx="62">
                  <c:v>125.71408000000002</c:v>
                </c:pt>
                <c:pt idx="63">
                  <c:v>125.68446999999999</c:v>
                </c:pt>
                <c:pt idx="64">
                  <c:v>124.42346999999999</c:v>
                </c:pt>
                <c:pt idx="65">
                  <c:v>125.79015000000012</c:v>
                </c:pt>
                <c:pt idx="66">
                  <c:v>124.45681</c:v>
                </c:pt>
                <c:pt idx="67">
                  <c:v>123.44462000000028</c:v>
                </c:pt>
                <c:pt idx="68">
                  <c:v>124.09720000000014</c:v>
                </c:pt>
                <c:pt idx="69">
                  <c:v>122.64728000000002</c:v>
                </c:pt>
                <c:pt idx="70">
                  <c:v>124.93088</c:v>
                </c:pt>
                <c:pt idx="71">
                  <c:v>123.78928999999999</c:v>
                </c:pt>
                <c:pt idx="72">
                  <c:v>124.76942000000012</c:v>
                </c:pt>
                <c:pt idx="73">
                  <c:v>124.26671999999999</c:v>
                </c:pt>
                <c:pt idx="74">
                  <c:v>124.10576999999998</c:v>
                </c:pt>
                <c:pt idx="75">
                  <c:v>125.62591999999998</c:v>
                </c:pt>
                <c:pt idx="76">
                  <c:v>124.32706999999999</c:v>
                </c:pt>
                <c:pt idx="77">
                  <c:v>125.39345</c:v>
                </c:pt>
                <c:pt idx="78">
                  <c:v>126.39098</c:v>
                </c:pt>
                <c:pt idx="79">
                  <c:v>126.56926000000016</c:v>
                </c:pt>
                <c:pt idx="80">
                  <c:v>126.05431000000002</c:v>
                </c:pt>
                <c:pt idx="81">
                  <c:v>127.78985</c:v>
                </c:pt>
                <c:pt idx="82">
                  <c:v>126.32451</c:v>
                </c:pt>
                <c:pt idx="83">
                  <c:v>126.31763000000002</c:v>
                </c:pt>
                <c:pt idx="84">
                  <c:v>126.04331999999999</c:v>
                </c:pt>
                <c:pt idx="85">
                  <c:v>125.03146000000002</c:v>
                </c:pt>
                <c:pt idx="86">
                  <c:v>127.17169999999999</c:v>
                </c:pt>
                <c:pt idx="87">
                  <c:v>125.31872999999999</c:v>
                </c:pt>
                <c:pt idx="88">
                  <c:v>125.45583999999998</c:v>
                </c:pt>
                <c:pt idx="89">
                  <c:v>125.24111000000025</c:v>
                </c:pt>
                <c:pt idx="90">
                  <c:v>124.64352000000002</c:v>
                </c:pt>
                <c:pt idx="91">
                  <c:v>124.91963000000014</c:v>
                </c:pt>
                <c:pt idx="92">
                  <c:v>123.86821</c:v>
                </c:pt>
                <c:pt idx="93">
                  <c:v>123.81079</c:v>
                </c:pt>
                <c:pt idx="94">
                  <c:v>124.07601000000001</c:v>
                </c:pt>
                <c:pt idx="95">
                  <c:v>124.48729000000013</c:v>
                </c:pt>
                <c:pt idx="96">
                  <c:v>123.18728</c:v>
                </c:pt>
                <c:pt idx="97">
                  <c:v>122.82683999999998</c:v>
                </c:pt>
                <c:pt idx="98">
                  <c:v>121.51688999999999</c:v>
                </c:pt>
                <c:pt idx="99">
                  <c:v>120.76575</c:v>
                </c:pt>
                <c:pt idx="100">
                  <c:v>118.88991999999999</c:v>
                </c:pt>
                <c:pt idx="101">
                  <c:v>118.44615000000017</c:v>
                </c:pt>
                <c:pt idx="102">
                  <c:v>116.75483999999999</c:v>
                </c:pt>
                <c:pt idx="103">
                  <c:v>115.58111000000002</c:v>
                </c:pt>
                <c:pt idx="104">
                  <c:v>114.86558000000001</c:v>
                </c:pt>
                <c:pt idx="105">
                  <c:v>113.01898999999999</c:v>
                </c:pt>
                <c:pt idx="106">
                  <c:v>112.46706000000017</c:v>
                </c:pt>
                <c:pt idx="107">
                  <c:v>111.45896</c:v>
                </c:pt>
                <c:pt idx="108">
                  <c:v>110.80995</c:v>
                </c:pt>
                <c:pt idx="109">
                  <c:v>110.35346999999999</c:v>
                </c:pt>
                <c:pt idx="110">
                  <c:v>108.55458999999999</c:v>
                </c:pt>
                <c:pt idx="111">
                  <c:v>108.66200000000001</c:v>
                </c:pt>
                <c:pt idx="112">
                  <c:v>106.80986999999999</c:v>
                </c:pt>
                <c:pt idx="113">
                  <c:v>105.8481</c:v>
                </c:pt>
                <c:pt idx="114">
                  <c:v>104.24598</c:v>
                </c:pt>
                <c:pt idx="115">
                  <c:v>102.83759000000002</c:v>
                </c:pt>
                <c:pt idx="116">
                  <c:v>102.06482000000014</c:v>
                </c:pt>
                <c:pt idx="117">
                  <c:v>99.870859999999979</c:v>
                </c:pt>
                <c:pt idx="118">
                  <c:v>99.445870000000014</c:v>
                </c:pt>
                <c:pt idx="119">
                  <c:v>96.63946</c:v>
                </c:pt>
                <c:pt idx="120">
                  <c:v>95.68174999999998</c:v>
                </c:pt>
                <c:pt idx="121">
                  <c:v>94.099879999999999</c:v>
                </c:pt>
                <c:pt idx="122">
                  <c:v>92.982340000000008</c:v>
                </c:pt>
                <c:pt idx="123">
                  <c:v>92.348240000000004</c:v>
                </c:pt>
                <c:pt idx="124">
                  <c:v>91.020789999999948</c:v>
                </c:pt>
                <c:pt idx="125">
                  <c:v>90.803709999999981</c:v>
                </c:pt>
                <c:pt idx="126">
                  <c:v>89.588799999999978</c:v>
                </c:pt>
                <c:pt idx="127">
                  <c:v>89.183489999999978</c:v>
                </c:pt>
                <c:pt idx="128">
                  <c:v>88.091940000000022</c:v>
                </c:pt>
                <c:pt idx="129">
                  <c:v>87.582689999999999</c:v>
                </c:pt>
                <c:pt idx="130">
                  <c:v>86.310900000000004</c:v>
                </c:pt>
                <c:pt idx="131">
                  <c:v>85.418319999999994</c:v>
                </c:pt>
                <c:pt idx="132">
                  <c:v>83.863690000000005</c:v>
                </c:pt>
                <c:pt idx="133">
                  <c:v>81.949570000000023</c:v>
                </c:pt>
                <c:pt idx="134">
                  <c:v>81.337440000000001</c:v>
                </c:pt>
                <c:pt idx="135">
                  <c:v>78.881649999999993</c:v>
                </c:pt>
                <c:pt idx="136">
                  <c:v>78.129449999999949</c:v>
                </c:pt>
                <c:pt idx="137">
                  <c:v>76.785139999999998</c:v>
                </c:pt>
                <c:pt idx="138">
                  <c:v>74.696029999999993</c:v>
                </c:pt>
                <c:pt idx="139">
                  <c:v>74.898049999999998</c:v>
                </c:pt>
                <c:pt idx="140">
                  <c:v>72.777290000000022</c:v>
                </c:pt>
                <c:pt idx="141">
                  <c:v>71.22256999999999</c:v>
                </c:pt>
                <c:pt idx="142">
                  <c:v>70.871679999999998</c:v>
                </c:pt>
                <c:pt idx="143">
                  <c:v>69.350899999999982</c:v>
                </c:pt>
                <c:pt idx="144">
                  <c:v>67.890769999999989</c:v>
                </c:pt>
                <c:pt idx="145">
                  <c:v>67.171389999999988</c:v>
                </c:pt>
                <c:pt idx="146">
                  <c:v>65.586460000000002</c:v>
                </c:pt>
                <c:pt idx="147">
                  <c:v>64.141379999999998</c:v>
                </c:pt>
                <c:pt idx="148">
                  <c:v>63.099680000000006</c:v>
                </c:pt>
                <c:pt idx="149">
                  <c:v>60.674069999999993</c:v>
                </c:pt>
                <c:pt idx="150">
                  <c:v>60.151040000000002</c:v>
                </c:pt>
                <c:pt idx="151">
                  <c:v>58.099460000000001</c:v>
                </c:pt>
                <c:pt idx="152">
                  <c:v>56.435030000000012</c:v>
                </c:pt>
                <c:pt idx="153">
                  <c:v>54.919019999999996</c:v>
                </c:pt>
                <c:pt idx="154">
                  <c:v>53.624020000000009</c:v>
                </c:pt>
                <c:pt idx="155">
                  <c:v>52.042360000000009</c:v>
                </c:pt>
                <c:pt idx="156">
                  <c:v>50.681720000000006</c:v>
                </c:pt>
                <c:pt idx="157">
                  <c:v>49.232150000000118</c:v>
                </c:pt>
                <c:pt idx="158">
                  <c:v>48.61121</c:v>
                </c:pt>
                <c:pt idx="159">
                  <c:v>47.096370000000071</c:v>
                </c:pt>
                <c:pt idx="160">
                  <c:v>46.307809999999996</c:v>
                </c:pt>
                <c:pt idx="161">
                  <c:v>45.93083</c:v>
                </c:pt>
                <c:pt idx="162">
                  <c:v>44.877279999999999</c:v>
                </c:pt>
                <c:pt idx="163">
                  <c:v>43.957469999999994</c:v>
                </c:pt>
                <c:pt idx="164">
                  <c:v>43.767990000000012</c:v>
                </c:pt>
                <c:pt idx="165">
                  <c:v>42.487869999999994</c:v>
                </c:pt>
                <c:pt idx="166">
                  <c:v>42.26637000000008</c:v>
                </c:pt>
                <c:pt idx="167">
                  <c:v>41.272870000000012</c:v>
                </c:pt>
                <c:pt idx="168">
                  <c:v>40.514009999999999</c:v>
                </c:pt>
                <c:pt idx="169">
                  <c:v>40.411659999999998</c:v>
                </c:pt>
                <c:pt idx="170">
                  <c:v>39.329600000000006</c:v>
                </c:pt>
                <c:pt idx="171">
                  <c:v>39.124500000000012</c:v>
                </c:pt>
                <c:pt idx="172">
                  <c:v>38.428490000000011</c:v>
                </c:pt>
                <c:pt idx="173">
                  <c:v>37.276620000000001</c:v>
                </c:pt>
                <c:pt idx="174">
                  <c:v>36.745190000000079</c:v>
                </c:pt>
                <c:pt idx="175">
                  <c:v>35.710879999999996</c:v>
                </c:pt>
                <c:pt idx="176">
                  <c:v>34.707180000000001</c:v>
                </c:pt>
                <c:pt idx="177">
                  <c:v>33.517160000000004</c:v>
                </c:pt>
                <c:pt idx="178">
                  <c:v>31.603740000000002</c:v>
                </c:pt>
                <c:pt idx="179">
                  <c:v>29.259259999999987</c:v>
                </c:pt>
                <c:pt idx="180">
                  <c:v>26.467399999999959</c:v>
                </c:pt>
                <c:pt idx="181">
                  <c:v>23.502679999999955</c:v>
                </c:pt>
                <c:pt idx="182">
                  <c:v>20.512129999999964</c:v>
                </c:pt>
                <c:pt idx="183">
                  <c:v>17.64660999999996</c:v>
                </c:pt>
                <c:pt idx="184">
                  <c:v>14.797890000000001</c:v>
                </c:pt>
                <c:pt idx="185">
                  <c:v>12.416550000000004</c:v>
                </c:pt>
                <c:pt idx="186">
                  <c:v>10.33501</c:v>
                </c:pt>
                <c:pt idx="187">
                  <c:v>8.4469599999999989</c:v>
                </c:pt>
                <c:pt idx="188">
                  <c:v>6.9506700000000023</c:v>
                </c:pt>
                <c:pt idx="189">
                  <c:v>5.8356399999999997</c:v>
                </c:pt>
                <c:pt idx="190">
                  <c:v>4.7047400000000001</c:v>
                </c:pt>
                <c:pt idx="191">
                  <c:v>3.7790699999999977</c:v>
                </c:pt>
                <c:pt idx="192">
                  <c:v>2.8913699999999967</c:v>
                </c:pt>
                <c:pt idx="193">
                  <c:v>2.1210400000000003</c:v>
                </c:pt>
                <c:pt idx="194">
                  <c:v>1.4181599999999999</c:v>
                </c:pt>
                <c:pt idx="195">
                  <c:v>0.88422000000000012</c:v>
                </c:pt>
                <c:pt idx="196">
                  <c:v>0.43788000000000105</c:v>
                </c:pt>
                <c:pt idx="197">
                  <c:v>0.15492000000000031</c:v>
                </c:pt>
                <c:pt idx="198">
                  <c:v>3.218E-2</c:v>
                </c:pt>
                <c:pt idx="199">
                  <c:v>3.4200000000000064E-3</c:v>
                </c:pt>
                <c:pt idx="200">
                  <c:v>1.0000000000000025E-4</c:v>
                </c:pt>
              </c:numCache>
            </c:numRef>
          </c:val>
        </c:ser>
        <c:marker val="1"/>
        <c:axId val="44239104"/>
        <c:axId val="44245376"/>
      </c:lineChart>
      <c:catAx>
        <c:axId val="44239104"/>
        <c:scaling>
          <c:orientation val="minMax"/>
        </c:scaling>
        <c:axPos val="b"/>
        <c:title>
          <c:tx>
            <c:rich>
              <a:bodyPr/>
              <a:lstStyle/>
              <a:p>
                <a:pPr>
                  <a:defRPr sz="1200"/>
                </a:pPr>
                <a:r>
                  <a:rPr lang="en-US" sz="1200"/>
                  <a:t>Distances (p.d.u.)</a:t>
                </a:r>
              </a:p>
            </c:rich>
          </c:tx>
        </c:title>
        <c:numFmt formatCode="General" sourceLinked="1"/>
        <c:tickLblPos val="nextTo"/>
        <c:crossAx val="44245376"/>
        <c:crosses val="autoZero"/>
        <c:auto val="1"/>
        <c:lblAlgn val="ctr"/>
        <c:lblOffset val="100"/>
        <c:tickLblSkip val="50"/>
        <c:tickMarkSkip val="25"/>
      </c:catAx>
      <c:valAx>
        <c:axId val="44245376"/>
        <c:scaling>
          <c:orientation val="minMax"/>
        </c:scaling>
        <c:axPos val="l"/>
        <c:majorGridlines/>
        <c:title>
          <c:tx>
            <c:rich>
              <a:bodyPr rot="-5400000" vert="horz"/>
              <a:lstStyle/>
              <a:p>
                <a:pPr>
                  <a:defRPr sz="1200"/>
                </a:pPr>
                <a:r>
                  <a:rPr lang="en-US" sz="1200"/>
                  <a:t>Frequency x 10E5</a:t>
                </a:r>
              </a:p>
            </c:rich>
          </c:tx>
        </c:title>
        <c:numFmt formatCode="General" sourceLinked="1"/>
        <c:tickLblPos val="nextTo"/>
        <c:crossAx val="44239104"/>
        <c:crosses val="autoZero"/>
        <c:crossBetween val="between"/>
      </c:valAx>
    </c:plotArea>
    <c:legend>
      <c:legendPos val="b"/>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l-SI"/>
  <c:chart>
    <c:plotArea>
      <c:layout/>
      <c:lineChart>
        <c:grouping val="standard"/>
        <c:ser>
          <c:idx val="0"/>
          <c:order val="0"/>
          <c:tx>
            <c:strRef>
              <c:f>'SANDI zbrana povprečja '!$B$4</c:f>
              <c:strCache>
                <c:ptCount val="1"/>
                <c:pt idx="0">
                  <c:v>Control</c:v>
                </c:pt>
              </c:strCache>
            </c:strRef>
          </c:tx>
          <c:spPr>
            <a:ln>
              <a:solidFill>
                <a:schemeClr val="tx2"/>
              </a:solidFill>
            </a:ln>
          </c:spPr>
          <c:marker>
            <c:symbol val="none"/>
          </c:marker>
          <c:cat>
            <c:numRef>
              <c:f>'SANDI zbrana povprečja '!$A$5:$A$205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'SANDI zbrana povprečja '!$B$5:$B$205</c:f>
              <c:numCache>
                <c:formatCode>General</c:formatCode>
                <c:ptCount val="201"/>
                <c:pt idx="0">
                  <c:v>3.1913222222222242</c:v>
                </c:pt>
                <c:pt idx="1">
                  <c:v>3.1913222222222242</c:v>
                </c:pt>
                <c:pt idx="2">
                  <c:v>11.460700000000006</c:v>
                </c:pt>
                <c:pt idx="3">
                  <c:v>15.915766666666707</c:v>
                </c:pt>
                <c:pt idx="4">
                  <c:v>24.095744444444446</c:v>
                </c:pt>
                <c:pt idx="5">
                  <c:v>28.258500000000002</c:v>
                </c:pt>
                <c:pt idx="6">
                  <c:v>31.765288888888886</c:v>
                </c:pt>
                <c:pt idx="7">
                  <c:v>38.962522222222233</c:v>
                </c:pt>
                <c:pt idx="8">
                  <c:v>42.938633333333328</c:v>
                </c:pt>
                <c:pt idx="9">
                  <c:v>46.638788888889067</c:v>
                </c:pt>
                <c:pt idx="10">
                  <c:v>54.150533333333335</c:v>
                </c:pt>
                <c:pt idx="11">
                  <c:v>57.889255555555494</c:v>
                </c:pt>
                <c:pt idx="12">
                  <c:v>58.972611111111114</c:v>
                </c:pt>
                <c:pt idx="13">
                  <c:v>63.599222222222231</c:v>
                </c:pt>
                <c:pt idx="14">
                  <c:v>72.395355555555255</c:v>
                </c:pt>
                <c:pt idx="15">
                  <c:v>68.634411111111078</c:v>
                </c:pt>
                <c:pt idx="16">
                  <c:v>75.679644444444449</c:v>
                </c:pt>
                <c:pt idx="17">
                  <c:v>81.237344444444446</c:v>
                </c:pt>
                <c:pt idx="18">
                  <c:v>80.901944444444467</c:v>
                </c:pt>
                <c:pt idx="19">
                  <c:v>83.965611111111116</c:v>
                </c:pt>
                <c:pt idx="20">
                  <c:v>86.3005</c:v>
                </c:pt>
                <c:pt idx="21">
                  <c:v>92.342411111111119</c:v>
                </c:pt>
                <c:pt idx="22">
                  <c:v>91.917600000000306</c:v>
                </c:pt>
                <c:pt idx="23">
                  <c:v>93.400455555555553</c:v>
                </c:pt>
                <c:pt idx="24">
                  <c:v>98.390366666666651</c:v>
                </c:pt>
                <c:pt idx="25">
                  <c:v>100.74710000000027</c:v>
                </c:pt>
                <c:pt idx="26">
                  <c:v>98.519800000000004</c:v>
                </c:pt>
                <c:pt idx="27">
                  <c:v>101.74345555555556</c:v>
                </c:pt>
                <c:pt idx="28">
                  <c:v>107.35677777777744</c:v>
                </c:pt>
                <c:pt idx="29">
                  <c:v>107.19504444444445</c:v>
                </c:pt>
                <c:pt idx="30">
                  <c:v>108.30895555555531</c:v>
                </c:pt>
                <c:pt idx="31">
                  <c:v>108.21920000000024</c:v>
                </c:pt>
                <c:pt idx="32">
                  <c:v>115.04314444444449</c:v>
                </c:pt>
                <c:pt idx="33">
                  <c:v>112.81562222222223</c:v>
                </c:pt>
                <c:pt idx="34">
                  <c:v>114.73675555555555</c:v>
                </c:pt>
                <c:pt idx="35">
                  <c:v>112.72181111111108</c:v>
                </c:pt>
                <c:pt idx="36">
                  <c:v>119.93246666666667</c:v>
                </c:pt>
                <c:pt idx="37">
                  <c:v>119.40272222222221</c:v>
                </c:pt>
                <c:pt idx="38">
                  <c:v>118.8442888888889</c:v>
                </c:pt>
                <c:pt idx="39">
                  <c:v>117.43653333333333</c:v>
                </c:pt>
                <c:pt idx="40">
                  <c:v>118.51314444444446</c:v>
                </c:pt>
                <c:pt idx="41">
                  <c:v>126.21844444444444</c:v>
                </c:pt>
                <c:pt idx="42">
                  <c:v>120.18906666666668</c:v>
                </c:pt>
                <c:pt idx="43">
                  <c:v>123.80877777777737</c:v>
                </c:pt>
                <c:pt idx="44">
                  <c:v>124.06898888888864</c:v>
                </c:pt>
                <c:pt idx="45">
                  <c:v>126.77295555555531</c:v>
                </c:pt>
                <c:pt idx="46">
                  <c:v>123.89982222222223</c:v>
                </c:pt>
                <c:pt idx="47">
                  <c:v>124.91566666666672</c:v>
                </c:pt>
                <c:pt idx="48">
                  <c:v>126.12990000000001</c:v>
                </c:pt>
                <c:pt idx="49">
                  <c:v>129.69005555555555</c:v>
                </c:pt>
                <c:pt idx="50">
                  <c:v>128.04907777777728</c:v>
                </c:pt>
                <c:pt idx="51">
                  <c:v>125.82847777777739</c:v>
                </c:pt>
                <c:pt idx="52">
                  <c:v>131.40166666666659</c:v>
                </c:pt>
                <c:pt idx="53">
                  <c:v>127.48642222222223</c:v>
                </c:pt>
                <c:pt idx="54">
                  <c:v>130.07224444444444</c:v>
                </c:pt>
                <c:pt idx="55">
                  <c:v>128.72025555555555</c:v>
                </c:pt>
                <c:pt idx="56">
                  <c:v>133.66989999999998</c:v>
                </c:pt>
                <c:pt idx="57">
                  <c:v>132.03484444444445</c:v>
                </c:pt>
                <c:pt idx="58">
                  <c:v>130.73388888888852</c:v>
                </c:pt>
                <c:pt idx="59">
                  <c:v>133.6199555555549</c:v>
                </c:pt>
                <c:pt idx="60">
                  <c:v>131.83144444444494</c:v>
                </c:pt>
                <c:pt idx="61">
                  <c:v>131.30843333333428</c:v>
                </c:pt>
                <c:pt idx="62">
                  <c:v>134.84773333333382</c:v>
                </c:pt>
                <c:pt idx="63">
                  <c:v>135.19824444444444</c:v>
                </c:pt>
                <c:pt idx="64">
                  <c:v>132.11968888888836</c:v>
                </c:pt>
                <c:pt idx="65">
                  <c:v>134.10435555555532</c:v>
                </c:pt>
                <c:pt idx="66">
                  <c:v>133.65184444444444</c:v>
                </c:pt>
                <c:pt idx="67">
                  <c:v>135.0095222222217</c:v>
                </c:pt>
                <c:pt idx="68">
                  <c:v>135.42273333333404</c:v>
                </c:pt>
                <c:pt idx="69">
                  <c:v>138.36348888888949</c:v>
                </c:pt>
                <c:pt idx="70">
                  <c:v>134.71766666666613</c:v>
                </c:pt>
                <c:pt idx="71">
                  <c:v>134.93840000000051</c:v>
                </c:pt>
                <c:pt idx="72">
                  <c:v>139.83357777777778</c:v>
                </c:pt>
                <c:pt idx="73">
                  <c:v>136.99717777777781</c:v>
                </c:pt>
                <c:pt idx="74">
                  <c:v>134.28832222222223</c:v>
                </c:pt>
                <c:pt idx="75">
                  <c:v>138.12653333333341</c:v>
                </c:pt>
                <c:pt idx="76">
                  <c:v>140.12359999999998</c:v>
                </c:pt>
                <c:pt idx="77">
                  <c:v>137.60796666666658</c:v>
                </c:pt>
                <c:pt idx="78">
                  <c:v>136.19036666666668</c:v>
                </c:pt>
                <c:pt idx="79">
                  <c:v>139.85933333333404</c:v>
                </c:pt>
                <c:pt idx="80">
                  <c:v>137.05563333333347</c:v>
                </c:pt>
                <c:pt idx="81">
                  <c:v>138.82752222222223</c:v>
                </c:pt>
                <c:pt idx="82">
                  <c:v>142.57613333333344</c:v>
                </c:pt>
                <c:pt idx="83">
                  <c:v>138.18548888888949</c:v>
                </c:pt>
                <c:pt idx="84">
                  <c:v>139.01921111111062</c:v>
                </c:pt>
                <c:pt idx="85">
                  <c:v>141.37710000000001</c:v>
                </c:pt>
                <c:pt idx="86">
                  <c:v>140.09894444444444</c:v>
                </c:pt>
                <c:pt idx="87">
                  <c:v>139.19876666666659</c:v>
                </c:pt>
                <c:pt idx="88">
                  <c:v>140.89271111111111</c:v>
                </c:pt>
                <c:pt idx="89">
                  <c:v>145.2153333333334</c:v>
                </c:pt>
                <c:pt idx="90">
                  <c:v>140.21996666666595</c:v>
                </c:pt>
                <c:pt idx="91">
                  <c:v>141.71519999999998</c:v>
                </c:pt>
                <c:pt idx="92">
                  <c:v>142.02687777777777</c:v>
                </c:pt>
                <c:pt idx="93">
                  <c:v>140.69968888888872</c:v>
                </c:pt>
                <c:pt idx="94">
                  <c:v>142.49108888888949</c:v>
                </c:pt>
                <c:pt idx="95">
                  <c:v>143.50894444444444</c:v>
                </c:pt>
                <c:pt idx="96">
                  <c:v>144.96885555555556</c:v>
                </c:pt>
                <c:pt idx="97">
                  <c:v>143.31926666666658</c:v>
                </c:pt>
                <c:pt idx="98">
                  <c:v>146.56118888888889</c:v>
                </c:pt>
                <c:pt idx="99">
                  <c:v>142.39474444444446</c:v>
                </c:pt>
                <c:pt idx="100">
                  <c:v>144.20218888888891</c:v>
                </c:pt>
                <c:pt idx="101">
                  <c:v>145.2732222222217</c:v>
                </c:pt>
                <c:pt idx="102">
                  <c:v>144.5834111111111</c:v>
                </c:pt>
                <c:pt idx="103">
                  <c:v>146.20699999999999</c:v>
                </c:pt>
                <c:pt idx="104">
                  <c:v>145.45082222222223</c:v>
                </c:pt>
                <c:pt idx="105">
                  <c:v>145.51903333333331</c:v>
                </c:pt>
                <c:pt idx="106">
                  <c:v>144.97334444444445</c:v>
                </c:pt>
                <c:pt idx="107">
                  <c:v>146.47288888888889</c:v>
                </c:pt>
                <c:pt idx="108">
                  <c:v>148.33841111111121</c:v>
                </c:pt>
                <c:pt idx="109">
                  <c:v>146.57994444444438</c:v>
                </c:pt>
                <c:pt idx="110">
                  <c:v>146.69104444444446</c:v>
                </c:pt>
                <c:pt idx="111">
                  <c:v>150.12952222222174</c:v>
                </c:pt>
                <c:pt idx="112">
                  <c:v>147.45568888888889</c:v>
                </c:pt>
                <c:pt idx="113">
                  <c:v>146.91248888888956</c:v>
                </c:pt>
                <c:pt idx="114">
                  <c:v>149.6958888888889</c:v>
                </c:pt>
                <c:pt idx="115">
                  <c:v>147.13048888888889</c:v>
                </c:pt>
                <c:pt idx="116">
                  <c:v>151.34221111111111</c:v>
                </c:pt>
                <c:pt idx="117">
                  <c:v>147.9622888888897</c:v>
                </c:pt>
                <c:pt idx="118">
                  <c:v>148.75074444444445</c:v>
                </c:pt>
                <c:pt idx="119">
                  <c:v>147.82236666666716</c:v>
                </c:pt>
                <c:pt idx="120">
                  <c:v>148.91563333333337</c:v>
                </c:pt>
                <c:pt idx="121">
                  <c:v>150.48566666666665</c:v>
                </c:pt>
                <c:pt idx="122">
                  <c:v>149.23939999999999</c:v>
                </c:pt>
                <c:pt idx="123">
                  <c:v>148.25033333333383</c:v>
                </c:pt>
                <c:pt idx="124">
                  <c:v>148.88025555555561</c:v>
                </c:pt>
                <c:pt idx="125">
                  <c:v>151.32102222222221</c:v>
                </c:pt>
                <c:pt idx="126">
                  <c:v>148.17157777777732</c:v>
                </c:pt>
                <c:pt idx="127">
                  <c:v>149.9522888888898</c:v>
                </c:pt>
                <c:pt idx="128">
                  <c:v>149.26763333333341</c:v>
                </c:pt>
                <c:pt idx="129">
                  <c:v>148.84015555555555</c:v>
                </c:pt>
                <c:pt idx="130">
                  <c:v>148.39485555555555</c:v>
                </c:pt>
                <c:pt idx="131">
                  <c:v>148.97946666666658</c:v>
                </c:pt>
                <c:pt idx="132">
                  <c:v>147.22462222222174</c:v>
                </c:pt>
                <c:pt idx="133">
                  <c:v>149.13067777777778</c:v>
                </c:pt>
                <c:pt idx="134">
                  <c:v>148.94804444444446</c:v>
                </c:pt>
                <c:pt idx="135">
                  <c:v>147.23321111111059</c:v>
                </c:pt>
                <c:pt idx="136">
                  <c:v>146.8259888888895</c:v>
                </c:pt>
                <c:pt idx="137">
                  <c:v>148.56923333333341</c:v>
                </c:pt>
                <c:pt idx="138">
                  <c:v>146.67619999999999</c:v>
                </c:pt>
                <c:pt idx="139">
                  <c:v>143.78652222222215</c:v>
                </c:pt>
                <c:pt idx="140">
                  <c:v>146.92841111111127</c:v>
                </c:pt>
                <c:pt idx="141">
                  <c:v>145.65663333333347</c:v>
                </c:pt>
                <c:pt idx="142">
                  <c:v>144.22826666666668</c:v>
                </c:pt>
                <c:pt idx="143">
                  <c:v>143.66763333333341</c:v>
                </c:pt>
                <c:pt idx="144">
                  <c:v>144.82815555555561</c:v>
                </c:pt>
                <c:pt idx="145">
                  <c:v>141.4060333333338</c:v>
                </c:pt>
                <c:pt idx="146">
                  <c:v>140.24572222222156</c:v>
                </c:pt>
                <c:pt idx="147">
                  <c:v>140.70148888888889</c:v>
                </c:pt>
                <c:pt idx="148">
                  <c:v>139.33994444444446</c:v>
                </c:pt>
                <c:pt idx="149">
                  <c:v>137.77032222222218</c:v>
                </c:pt>
                <c:pt idx="150">
                  <c:v>136.68018888888889</c:v>
                </c:pt>
                <c:pt idx="151">
                  <c:v>136.20418888888878</c:v>
                </c:pt>
                <c:pt idx="152">
                  <c:v>132.39926666666668</c:v>
                </c:pt>
                <c:pt idx="153">
                  <c:v>131.6538888888889</c:v>
                </c:pt>
                <c:pt idx="154">
                  <c:v>130.48782222222223</c:v>
                </c:pt>
                <c:pt idx="155">
                  <c:v>127.32163333333331</c:v>
                </c:pt>
                <c:pt idx="156">
                  <c:v>127.36415555555556</c:v>
                </c:pt>
                <c:pt idx="157">
                  <c:v>124.07507777777742</c:v>
                </c:pt>
                <c:pt idx="158">
                  <c:v>119.91044444444449</c:v>
                </c:pt>
                <c:pt idx="159">
                  <c:v>116.09743333333333</c:v>
                </c:pt>
                <c:pt idx="160">
                  <c:v>117.11355555555555</c:v>
                </c:pt>
                <c:pt idx="161">
                  <c:v>113.72992222222223</c:v>
                </c:pt>
                <c:pt idx="162">
                  <c:v>109.57617777777753</c:v>
                </c:pt>
                <c:pt idx="163">
                  <c:v>107.97807777777753</c:v>
                </c:pt>
                <c:pt idx="164">
                  <c:v>105.87928888888857</c:v>
                </c:pt>
                <c:pt idx="165">
                  <c:v>99.951155555555545</c:v>
                </c:pt>
                <c:pt idx="166">
                  <c:v>97.776944444444453</c:v>
                </c:pt>
                <c:pt idx="167">
                  <c:v>93.986800000000002</c:v>
                </c:pt>
                <c:pt idx="168">
                  <c:v>90.581866666666656</c:v>
                </c:pt>
                <c:pt idx="169">
                  <c:v>87.382344444444215</c:v>
                </c:pt>
                <c:pt idx="170">
                  <c:v>81.997933333333336</c:v>
                </c:pt>
                <c:pt idx="171">
                  <c:v>79.626166666666649</c:v>
                </c:pt>
                <c:pt idx="172">
                  <c:v>75.178666666666658</c:v>
                </c:pt>
                <c:pt idx="173">
                  <c:v>70.823777777777366</c:v>
                </c:pt>
                <c:pt idx="174">
                  <c:v>67.316833333333278</c:v>
                </c:pt>
                <c:pt idx="175">
                  <c:v>63.524155555555552</c:v>
                </c:pt>
                <c:pt idx="176">
                  <c:v>58.783944444444444</c:v>
                </c:pt>
                <c:pt idx="177">
                  <c:v>55.152766666666444</c:v>
                </c:pt>
                <c:pt idx="178">
                  <c:v>50.898800000000001</c:v>
                </c:pt>
                <c:pt idx="179">
                  <c:v>46.8949</c:v>
                </c:pt>
                <c:pt idx="180">
                  <c:v>42.410811111111094</c:v>
                </c:pt>
                <c:pt idx="181">
                  <c:v>39.224877777777778</c:v>
                </c:pt>
                <c:pt idx="182">
                  <c:v>34.842655555555545</c:v>
                </c:pt>
                <c:pt idx="183">
                  <c:v>31.067622222222155</c:v>
                </c:pt>
                <c:pt idx="184">
                  <c:v>27.354588888888891</c:v>
                </c:pt>
                <c:pt idx="185">
                  <c:v>23.789622222222096</c:v>
                </c:pt>
                <c:pt idx="186">
                  <c:v>20.62808888888889</c:v>
                </c:pt>
                <c:pt idx="187">
                  <c:v>17.645777777777706</c:v>
                </c:pt>
                <c:pt idx="188">
                  <c:v>14.917244444444444</c:v>
                </c:pt>
                <c:pt idx="189">
                  <c:v>12.102788888888929</c:v>
                </c:pt>
                <c:pt idx="190">
                  <c:v>9.914177777777768</c:v>
                </c:pt>
                <c:pt idx="191">
                  <c:v>7.7649777777777524</c:v>
                </c:pt>
                <c:pt idx="192">
                  <c:v>5.7615222222222222</c:v>
                </c:pt>
                <c:pt idx="193">
                  <c:v>4.1344111111111106</c:v>
                </c:pt>
                <c:pt idx="194">
                  <c:v>2.9039999999999999</c:v>
                </c:pt>
                <c:pt idx="195">
                  <c:v>1.8719333333333332</c:v>
                </c:pt>
                <c:pt idx="196">
                  <c:v>1.1015666666666666</c:v>
                </c:pt>
                <c:pt idx="197">
                  <c:v>0.52557777777777759</c:v>
                </c:pt>
                <c:pt idx="198">
                  <c:v>0.17487777777777777</c:v>
                </c:pt>
                <c:pt idx="199">
                  <c:v>1.9544444444444461E-2</c:v>
                </c:pt>
                <c:pt idx="200">
                  <c:v>1.0000000000000044E-4</c:v>
                </c:pt>
              </c:numCache>
            </c:numRef>
          </c:val>
        </c:ser>
        <c:ser>
          <c:idx val="1"/>
          <c:order val="1"/>
          <c:tx>
            <c:strRef>
              <c:f>'SANDI zbrana povprečja '!$C$4</c:f>
              <c:strCache>
                <c:ptCount val="1"/>
                <c:pt idx="0">
                  <c:v>Test</c:v>
                </c:pt>
              </c:strCache>
            </c:strRef>
          </c:tx>
          <c:spPr>
            <a:ln>
              <a:solidFill>
                <a:srgbClr val="079522"/>
              </a:solidFill>
            </a:ln>
          </c:spPr>
          <c:marker>
            <c:symbol val="none"/>
          </c:marker>
          <c:cat>
            <c:numRef>
              <c:f>'SANDI zbrana povprečja '!$A$5:$A$205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'SANDI zbrana povprečja '!$C$5:$C$205</c:f>
              <c:numCache>
                <c:formatCode>General</c:formatCode>
                <c:ptCount val="201"/>
                <c:pt idx="0">
                  <c:v>1.2580111111111121</c:v>
                </c:pt>
                <c:pt idx="1">
                  <c:v>1.2580111111111121</c:v>
                </c:pt>
                <c:pt idx="2">
                  <c:v>3.6895111111111194</c:v>
                </c:pt>
                <c:pt idx="3">
                  <c:v>4.3401777777777655</c:v>
                </c:pt>
                <c:pt idx="4">
                  <c:v>4.7441222222222219</c:v>
                </c:pt>
                <c:pt idx="5">
                  <c:v>5.8974666666666655</c:v>
                </c:pt>
                <c:pt idx="6">
                  <c:v>6.2332000000000134</c:v>
                </c:pt>
                <c:pt idx="7">
                  <c:v>7.0080999999999998</c:v>
                </c:pt>
                <c:pt idx="8">
                  <c:v>8.3743222222222222</c:v>
                </c:pt>
                <c:pt idx="9">
                  <c:v>9.747211111111044</c:v>
                </c:pt>
                <c:pt idx="10">
                  <c:v>9.6826000000000008</c:v>
                </c:pt>
                <c:pt idx="11">
                  <c:v>11.008911111111066</c:v>
                </c:pt>
                <c:pt idx="12">
                  <c:v>11.328455555555557</c:v>
                </c:pt>
                <c:pt idx="13">
                  <c:v>12.602633333333356</c:v>
                </c:pt>
                <c:pt idx="14">
                  <c:v>13.192711111111111</c:v>
                </c:pt>
                <c:pt idx="15">
                  <c:v>13.201377777777738</c:v>
                </c:pt>
                <c:pt idx="16">
                  <c:v>14.733211111111059</c:v>
                </c:pt>
                <c:pt idx="17">
                  <c:v>14.646944444444443</c:v>
                </c:pt>
                <c:pt idx="18">
                  <c:v>15.100666666666672</c:v>
                </c:pt>
                <c:pt idx="19">
                  <c:v>15.36514444444448</c:v>
                </c:pt>
                <c:pt idx="20">
                  <c:v>16.246944444444445</c:v>
                </c:pt>
                <c:pt idx="21">
                  <c:v>16.349788888888888</c:v>
                </c:pt>
                <c:pt idx="22">
                  <c:v>16.709544444444443</c:v>
                </c:pt>
                <c:pt idx="23">
                  <c:v>16.789144444444442</c:v>
                </c:pt>
                <c:pt idx="24">
                  <c:v>16.794355555555555</c:v>
                </c:pt>
                <c:pt idx="25">
                  <c:v>16.911655555555555</c:v>
                </c:pt>
                <c:pt idx="26">
                  <c:v>17.206744444444443</c:v>
                </c:pt>
                <c:pt idx="27">
                  <c:v>18.266866666666665</c:v>
                </c:pt>
                <c:pt idx="28">
                  <c:v>17.774944444444515</c:v>
                </c:pt>
                <c:pt idx="29">
                  <c:v>17.545533333333164</c:v>
                </c:pt>
                <c:pt idx="30">
                  <c:v>17.996655555555556</c:v>
                </c:pt>
                <c:pt idx="31">
                  <c:v>17.606966666666743</c:v>
                </c:pt>
                <c:pt idx="32">
                  <c:v>18.4862222222221</c:v>
                </c:pt>
                <c:pt idx="33">
                  <c:v>17.959744444444443</c:v>
                </c:pt>
                <c:pt idx="34">
                  <c:v>18.451933333333244</c:v>
                </c:pt>
                <c:pt idx="35">
                  <c:v>17.502566666666667</c:v>
                </c:pt>
                <c:pt idx="36">
                  <c:v>18.500722222222141</c:v>
                </c:pt>
                <c:pt idx="37">
                  <c:v>18.053922222222223</c:v>
                </c:pt>
                <c:pt idx="38">
                  <c:v>18.42619999999992</c:v>
                </c:pt>
                <c:pt idx="39">
                  <c:v>17.945944444444443</c:v>
                </c:pt>
                <c:pt idx="40">
                  <c:v>18.245311111111089</c:v>
                </c:pt>
                <c:pt idx="41">
                  <c:v>18.621900000000064</c:v>
                </c:pt>
                <c:pt idx="42">
                  <c:v>18.652633333333203</c:v>
                </c:pt>
                <c:pt idx="43">
                  <c:v>18.739555555555555</c:v>
                </c:pt>
                <c:pt idx="44">
                  <c:v>18.558477777777714</c:v>
                </c:pt>
                <c:pt idx="45">
                  <c:v>19.186255555555555</c:v>
                </c:pt>
                <c:pt idx="46">
                  <c:v>19.168411111111112</c:v>
                </c:pt>
                <c:pt idx="47">
                  <c:v>18.821400000000001</c:v>
                </c:pt>
                <c:pt idx="48">
                  <c:v>18.671811111111186</c:v>
                </c:pt>
                <c:pt idx="49">
                  <c:v>19.13248888888889</c:v>
                </c:pt>
                <c:pt idx="50">
                  <c:v>19.0974</c:v>
                </c:pt>
                <c:pt idx="51">
                  <c:v>19.193077777777777</c:v>
                </c:pt>
                <c:pt idx="52">
                  <c:v>19.424355555555557</c:v>
                </c:pt>
                <c:pt idx="53">
                  <c:v>19.679022222222223</c:v>
                </c:pt>
                <c:pt idx="54">
                  <c:v>19.35141111111113</c:v>
                </c:pt>
                <c:pt idx="55">
                  <c:v>19.757622222222189</c:v>
                </c:pt>
                <c:pt idx="56">
                  <c:v>19.60753333333323</c:v>
                </c:pt>
                <c:pt idx="57">
                  <c:v>19.479677777777706</c:v>
                </c:pt>
                <c:pt idx="58">
                  <c:v>19.944933333333211</c:v>
                </c:pt>
                <c:pt idx="59">
                  <c:v>19.892188888888892</c:v>
                </c:pt>
                <c:pt idx="60">
                  <c:v>19.846955555555621</c:v>
                </c:pt>
                <c:pt idx="61">
                  <c:v>19.725577777777684</c:v>
                </c:pt>
                <c:pt idx="62">
                  <c:v>19.867077777777777</c:v>
                </c:pt>
                <c:pt idx="63">
                  <c:v>20.031255555555624</c:v>
                </c:pt>
                <c:pt idx="64">
                  <c:v>20.599566666666664</c:v>
                </c:pt>
                <c:pt idx="65">
                  <c:v>20.0121</c:v>
                </c:pt>
                <c:pt idx="66">
                  <c:v>20.357277777777778</c:v>
                </c:pt>
                <c:pt idx="67">
                  <c:v>20.321977777777793</c:v>
                </c:pt>
                <c:pt idx="68">
                  <c:v>20.906311111111112</c:v>
                </c:pt>
                <c:pt idx="69">
                  <c:v>20.248233333333165</c:v>
                </c:pt>
                <c:pt idx="70">
                  <c:v>20.069199999999924</c:v>
                </c:pt>
                <c:pt idx="71">
                  <c:v>21.143833333333255</c:v>
                </c:pt>
                <c:pt idx="72">
                  <c:v>21.029033333333203</c:v>
                </c:pt>
                <c:pt idx="73">
                  <c:v>20.582988888888888</c:v>
                </c:pt>
                <c:pt idx="74">
                  <c:v>20.655555555555555</c:v>
                </c:pt>
                <c:pt idx="75">
                  <c:v>21.246688888888887</c:v>
                </c:pt>
                <c:pt idx="76">
                  <c:v>21.276433333333195</c:v>
                </c:pt>
                <c:pt idx="77">
                  <c:v>21.19338888888889</c:v>
                </c:pt>
                <c:pt idx="78">
                  <c:v>20.9468</c:v>
                </c:pt>
                <c:pt idx="79">
                  <c:v>21.486133333333164</c:v>
                </c:pt>
                <c:pt idx="80">
                  <c:v>21.6525</c:v>
                </c:pt>
                <c:pt idx="81">
                  <c:v>21.443933333333199</c:v>
                </c:pt>
                <c:pt idx="82">
                  <c:v>21.600611111111114</c:v>
                </c:pt>
                <c:pt idx="83">
                  <c:v>21.469322222222111</c:v>
                </c:pt>
                <c:pt idx="84">
                  <c:v>22.14018888888889</c:v>
                </c:pt>
                <c:pt idx="85">
                  <c:v>21.625322222222159</c:v>
                </c:pt>
                <c:pt idx="86">
                  <c:v>21.708733333333157</c:v>
                </c:pt>
                <c:pt idx="87">
                  <c:v>21.629200000000001</c:v>
                </c:pt>
                <c:pt idx="88">
                  <c:v>22.372822222222222</c:v>
                </c:pt>
                <c:pt idx="89">
                  <c:v>21.860111111111113</c:v>
                </c:pt>
                <c:pt idx="90">
                  <c:v>22.119622222222223</c:v>
                </c:pt>
                <c:pt idx="91">
                  <c:v>21.850733333333203</c:v>
                </c:pt>
                <c:pt idx="92">
                  <c:v>22.169822222222223</c:v>
                </c:pt>
                <c:pt idx="93">
                  <c:v>22.830855555555644</c:v>
                </c:pt>
                <c:pt idx="94">
                  <c:v>22.469277777777698</c:v>
                </c:pt>
                <c:pt idx="95">
                  <c:v>21.934311111111111</c:v>
                </c:pt>
                <c:pt idx="96">
                  <c:v>22.714944444444541</c:v>
                </c:pt>
                <c:pt idx="97">
                  <c:v>23.183355555555558</c:v>
                </c:pt>
                <c:pt idx="98">
                  <c:v>22.737077777777777</c:v>
                </c:pt>
                <c:pt idx="99">
                  <c:v>22.331944444444556</c:v>
                </c:pt>
                <c:pt idx="100">
                  <c:v>23.259899999999988</c:v>
                </c:pt>
                <c:pt idx="101">
                  <c:v>23.111066666666755</c:v>
                </c:pt>
                <c:pt idx="102">
                  <c:v>23.054166666666728</c:v>
                </c:pt>
                <c:pt idx="103">
                  <c:v>22.777322222222189</c:v>
                </c:pt>
                <c:pt idx="104">
                  <c:v>23.176255555555617</c:v>
                </c:pt>
                <c:pt idx="105">
                  <c:v>23.364733333333195</c:v>
                </c:pt>
                <c:pt idx="106">
                  <c:v>23.655355555555555</c:v>
                </c:pt>
                <c:pt idx="107">
                  <c:v>23.022644444444442</c:v>
                </c:pt>
                <c:pt idx="108">
                  <c:v>23.925155555555556</c:v>
                </c:pt>
                <c:pt idx="109">
                  <c:v>23.6935</c:v>
                </c:pt>
                <c:pt idx="110">
                  <c:v>23.710977777777778</c:v>
                </c:pt>
                <c:pt idx="111">
                  <c:v>23.497666666666667</c:v>
                </c:pt>
                <c:pt idx="112">
                  <c:v>24.040388888888888</c:v>
                </c:pt>
                <c:pt idx="113">
                  <c:v>24.11273333333321</c:v>
                </c:pt>
                <c:pt idx="114">
                  <c:v>23.7105</c:v>
                </c:pt>
                <c:pt idx="115">
                  <c:v>24.223044444444444</c:v>
                </c:pt>
                <c:pt idx="116">
                  <c:v>24.521266666666691</c:v>
                </c:pt>
                <c:pt idx="117">
                  <c:v>24.570633333333195</c:v>
                </c:pt>
                <c:pt idx="118">
                  <c:v>24.439388888888892</c:v>
                </c:pt>
                <c:pt idx="119">
                  <c:v>24.496822222222189</c:v>
                </c:pt>
                <c:pt idx="120">
                  <c:v>25.14411111111113</c:v>
                </c:pt>
                <c:pt idx="121">
                  <c:v>24.866411111111113</c:v>
                </c:pt>
                <c:pt idx="122">
                  <c:v>24.861699999999935</c:v>
                </c:pt>
                <c:pt idx="123">
                  <c:v>25.069966666666691</c:v>
                </c:pt>
                <c:pt idx="124">
                  <c:v>25.321755555555555</c:v>
                </c:pt>
                <c:pt idx="125">
                  <c:v>25.456633333333176</c:v>
                </c:pt>
                <c:pt idx="126">
                  <c:v>25.3795</c:v>
                </c:pt>
                <c:pt idx="127">
                  <c:v>25.231211111111111</c:v>
                </c:pt>
                <c:pt idx="128">
                  <c:v>26.176988888888935</c:v>
                </c:pt>
                <c:pt idx="129">
                  <c:v>25.93437777777778</c:v>
                </c:pt>
                <c:pt idx="130">
                  <c:v>25.349122222222189</c:v>
                </c:pt>
                <c:pt idx="131">
                  <c:v>26.340755555555557</c:v>
                </c:pt>
                <c:pt idx="132">
                  <c:v>26.662211111111112</c:v>
                </c:pt>
                <c:pt idx="133">
                  <c:v>26.472344444444442</c:v>
                </c:pt>
                <c:pt idx="134">
                  <c:v>26.572122222222152</c:v>
                </c:pt>
                <c:pt idx="135">
                  <c:v>26.836077777777774</c:v>
                </c:pt>
                <c:pt idx="136">
                  <c:v>27.282733333333116</c:v>
                </c:pt>
                <c:pt idx="137">
                  <c:v>27.374233333333244</c:v>
                </c:pt>
                <c:pt idx="138">
                  <c:v>27.45718888888889</c:v>
                </c:pt>
                <c:pt idx="139">
                  <c:v>27.779111111111114</c:v>
                </c:pt>
                <c:pt idx="140">
                  <c:v>27.839122222222226</c:v>
                </c:pt>
                <c:pt idx="141">
                  <c:v>28.633466666666695</c:v>
                </c:pt>
                <c:pt idx="142">
                  <c:v>28.485255555555529</c:v>
                </c:pt>
                <c:pt idx="143">
                  <c:v>28.434688888888893</c:v>
                </c:pt>
                <c:pt idx="144">
                  <c:v>28.879411111111111</c:v>
                </c:pt>
                <c:pt idx="145">
                  <c:v>29.136755555555595</c:v>
                </c:pt>
                <c:pt idx="146">
                  <c:v>29.016177777777774</c:v>
                </c:pt>
                <c:pt idx="147">
                  <c:v>29.100477777777776</c:v>
                </c:pt>
                <c:pt idx="148">
                  <c:v>29.274411111111114</c:v>
                </c:pt>
                <c:pt idx="149">
                  <c:v>29.202211111111112</c:v>
                </c:pt>
                <c:pt idx="150">
                  <c:v>29.768655555555529</c:v>
                </c:pt>
                <c:pt idx="151">
                  <c:v>29.383733333333169</c:v>
                </c:pt>
                <c:pt idx="152">
                  <c:v>29.557311111111115</c:v>
                </c:pt>
                <c:pt idx="153">
                  <c:v>29.582911111111112</c:v>
                </c:pt>
                <c:pt idx="154">
                  <c:v>29.468811111111112</c:v>
                </c:pt>
                <c:pt idx="155">
                  <c:v>29.611433333333263</c:v>
                </c:pt>
                <c:pt idx="156">
                  <c:v>29.670577777777776</c:v>
                </c:pt>
                <c:pt idx="157">
                  <c:v>29.839888888888957</c:v>
                </c:pt>
                <c:pt idx="158">
                  <c:v>29.458988888888893</c:v>
                </c:pt>
                <c:pt idx="159">
                  <c:v>29.305922222222222</c:v>
                </c:pt>
                <c:pt idx="160">
                  <c:v>29.336566666666691</c:v>
                </c:pt>
                <c:pt idx="161">
                  <c:v>28.988377777777668</c:v>
                </c:pt>
                <c:pt idx="162">
                  <c:v>28.8231</c:v>
                </c:pt>
                <c:pt idx="163">
                  <c:v>28.772677777777691</c:v>
                </c:pt>
                <c:pt idx="164">
                  <c:v>28.217933333333267</c:v>
                </c:pt>
                <c:pt idx="165">
                  <c:v>27.93766666666669</c:v>
                </c:pt>
                <c:pt idx="166">
                  <c:v>27.507233333333225</c:v>
                </c:pt>
                <c:pt idx="167">
                  <c:v>26.894044444444514</c:v>
                </c:pt>
                <c:pt idx="168">
                  <c:v>26.38536666666667</c:v>
                </c:pt>
                <c:pt idx="169">
                  <c:v>25.487455555555556</c:v>
                </c:pt>
                <c:pt idx="170">
                  <c:v>24.481555555555556</c:v>
                </c:pt>
                <c:pt idx="171">
                  <c:v>24.161877777777793</c:v>
                </c:pt>
                <c:pt idx="172">
                  <c:v>23.17676666666669</c:v>
                </c:pt>
                <c:pt idx="173">
                  <c:v>22.288666666666629</c:v>
                </c:pt>
                <c:pt idx="174">
                  <c:v>21.267588888888888</c:v>
                </c:pt>
                <c:pt idx="175">
                  <c:v>20.552622222222137</c:v>
                </c:pt>
                <c:pt idx="176">
                  <c:v>19.811488888888931</c:v>
                </c:pt>
                <c:pt idx="177">
                  <c:v>18.545533333333164</c:v>
                </c:pt>
                <c:pt idx="178">
                  <c:v>17.406311111111112</c:v>
                </c:pt>
                <c:pt idx="179">
                  <c:v>16.69411111111113</c:v>
                </c:pt>
                <c:pt idx="180">
                  <c:v>15.802911111111113</c:v>
                </c:pt>
                <c:pt idx="181">
                  <c:v>14.655022222222261</c:v>
                </c:pt>
                <c:pt idx="182">
                  <c:v>13.832366666666672</c:v>
                </c:pt>
                <c:pt idx="183">
                  <c:v>12.892466666666724</c:v>
                </c:pt>
                <c:pt idx="184">
                  <c:v>12.091299999999999</c:v>
                </c:pt>
                <c:pt idx="185">
                  <c:v>11.242555555555557</c:v>
                </c:pt>
                <c:pt idx="186">
                  <c:v>10.327555555555556</c:v>
                </c:pt>
                <c:pt idx="187">
                  <c:v>9.4785333333333348</c:v>
                </c:pt>
                <c:pt idx="188">
                  <c:v>8.5725555555555566</c:v>
                </c:pt>
                <c:pt idx="189">
                  <c:v>7.6341666666666645</c:v>
                </c:pt>
                <c:pt idx="190">
                  <c:v>6.7058777777777765</c:v>
                </c:pt>
                <c:pt idx="191">
                  <c:v>5.7159888888888855</c:v>
                </c:pt>
                <c:pt idx="192">
                  <c:v>4.6746888888888876</c:v>
                </c:pt>
                <c:pt idx="193">
                  <c:v>3.6293888888888888</c:v>
                </c:pt>
                <c:pt idx="194">
                  <c:v>2.7099444444444445</c:v>
                </c:pt>
                <c:pt idx="195">
                  <c:v>1.8885000000000001</c:v>
                </c:pt>
                <c:pt idx="196">
                  <c:v>1.1351</c:v>
                </c:pt>
                <c:pt idx="197">
                  <c:v>0.55954444444444462</c:v>
                </c:pt>
                <c:pt idx="198">
                  <c:v>0.18814444444444542</c:v>
                </c:pt>
                <c:pt idx="199">
                  <c:v>1.998888888888898E-2</c:v>
                </c:pt>
                <c:pt idx="200">
                  <c:v>1.0000000000000044E-4</c:v>
                </c:pt>
              </c:numCache>
            </c:numRef>
          </c:val>
        </c:ser>
        <c:marker val="1"/>
        <c:axId val="36281728"/>
        <c:axId val="36292096"/>
      </c:lineChart>
      <c:catAx>
        <c:axId val="36281728"/>
        <c:scaling>
          <c:orientation val="minMax"/>
        </c:scaling>
        <c:axPos val="b"/>
        <c:title>
          <c:tx>
            <c:rich>
              <a:bodyPr/>
              <a:lstStyle/>
              <a:p>
                <a:pPr>
                  <a:defRPr sz="1200"/>
                </a:pPr>
                <a:r>
                  <a:rPr lang="en-US" sz="1200"/>
                  <a:t>Distances (p.d.u.)</a:t>
                </a:r>
              </a:p>
            </c:rich>
          </c:tx>
        </c:title>
        <c:numFmt formatCode="General" sourceLinked="1"/>
        <c:tickLblPos val="nextTo"/>
        <c:crossAx val="36292096"/>
        <c:crosses val="autoZero"/>
        <c:auto val="1"/>
        <c:lblAlgn val="ctr"/>
        <c:lblOffset val="100"/>
        <c:tickLblSkip val="50"/>
        <c:tickMarkSkip val="25"/>
      </c:catAx>
      <c:valAx>
        <c:axId val="36292096"/>
        <c:scaling>
          <c:orientation val="minMax"/>
        </c:scaling>
        <c:axPos val="l"/>
        <c:majorGridlines/>
        <c:title>
          <c:tx>
            <c:rich>
              <a:bodyPr rot="-5400000" vert="horz"/>
              <a:lstStyle/>
              <a:p>
                <a:pPr>
                  <a:defRPr sz="1200"/>
                </a:pPr>
                <a:r>
                  <a:rPr lang="en-US" sz="1200"/>
                  <a:t>Frequency x 10E5</a:t>
                </a:r>
              </a:p>
            </c:rich>
          </c:tx>
        </c:title>
        <c:numFmt formatCode="General" sourceLinked="1"/>
        <c:tickLblPos val="nextTo"/>
        <c:crossAx val="36281728"/>
        <c:crosses val="autoZero"/>
        <c:crossBetween val="between"/>
      </c:valAx>
    </c:plotArea>
    <c:legend>
      <c:legendPos val="r"/>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l-SI"/>
  <c:chart>
    <c:plotArea>
      <c:layout/>
      <c:lineChart>
        <c:grouping val="standard"/>
        <c:ser>
          <c:idx val="0"/>
          <c:order val="0"/>
          <c:tx>
            <c:strRef>
              <c:f>'SANDI zbrana povprečja '!$F$4</c:f>
              <c:strCache>
                <c:ptCount val="1"/>
                <c:pt idx="0">
                  <c:v>Control</c:v>
                </c:pt>
              </c:strCache>
            </c:strRef>
          </c:tx>
          <c:spPr>
            <a:ln>
              <a:solidFill>
                <a:srgbClr val="1F497D"/>
              </a:solidFill>
            </a:ln>
          </c:spPr>
          <c:marker>
            <c:symbol val="none"/>
          </c:marker>
          <c:cat>
            <c:numRef>
              <c:f>'SANDI zbrana povprečja '!$E$5:$E$205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'SANDI zbrana povprečja '!$F$5:$F$205</c:f>
              <c:numCache>
                <c:formatCode>General</c:formatCode>
                <c:ptCount val="201"/>
                <c:pt idx="0">
                  <c:v>2.3544499999999875</c:v>
                </c:pt>
                <c:pt idx="1">
                  <c:v>2.3544499999999875</c:v>
                </c:pt>
                <c:pt idx="2">
                  <c:v>7.7579249999999815</c:v>
                </c:pt>
                <c:pt idx="3">
                  <c:v>10.801841666666666</c:v>
                </c:pt>
                <c:pt idx="4">
                  <c:v>17.104066666666736</c:v>
                </c:pt>
                <c:pt idx="5">
                  <c:v>17.499033333333184</c:v>
                </c:pt>
                <c:pt idx="6">
                  <c:v>21.0932</c:v>
                </c:pt>
                <c:pt idx="7">
                  <c:v>26.402349999999863</c:v>
                </c:pt>
                <c:pt idx="8">
                  <c:v>27.496058333333259</c:v>
                </c:pt>
                <c:pt idx="9">
                  <c:v>30.91154999999992</c:v>
                </c:pt>
                <c:pt idx="10">
                  <c:v>35.026558333333362</c:v>
                </c:pt>
                <c:pt idx="11">
                  <c:v>36.941691666666316</c:v>
                </c:pt>
                <c:pt idx="12">
                  <c:v>39.953791666666362</c:v>
                </c:pt>
                <c:pt idx="13">
                  <c:v>42.075916666666551</c:v>
                </c:pt>
                <c:pt idx="14">
                  <c:v>45.187783333333208</c:v>
                </c:pt>
                <c:pt idx="15">
                  <c:v>46.395925000000013</c:v>
                </c:pt>
                <c:pt idx="16">
                  <c:v>48.738233333333362</c:v>
                </c:pt>
                <c:pt idx="17">
                  <c:v>51.417624999999994</c:v>
                </c:pt>
                <c:pt idx="18">
                  <c:v>53.13186666666634</c:v>
                </c:pt>
                <c:pt idx="19">
                  <c:v>53.897775000000003</c:v>
                </c:pt>
                <c:pt idx="20">
                  <c:v>57.626441666666445</c:v>
                </c:pt>
                <c:pt idx="21">
                  <c:v>57.700516666666644</c:v>
                </c:pt>
                <c:pt idx="22">
                  <c:v>58.918300000000002</c:v>
                </c:pt>
                <c:pt idx="23">
                  <c:v>60.761175000000136</c:v>
                </c:pt>
                <c:pt idx="24">
                  <c:v>62.086600000000004</c:v>
                </c:pt>
                <c:pt idx="25">
                  <c:v>61.745491666666453</c:v>
                </c:pt>
                <c:pt idx="26">
                  <c:v>63.715775000000122</c:v>
                </c:pt>
                <c:pt idx="27">
                  <c:v>63.627925000000012</c:v>
                </c:pt>
                <c:pt idx="28">
                  <c:v>65.071858333332969</c:v>
                </c:pt>
                <c:pt idx="29">
                  <c:v>65.360825000000006</c:v>
                </c:pt>
                <c:pt idx="30">
                  <c:v>64.831400000000002</c:v>
                </c:pt>
                <c:pt idx="31">
                  <c:v>66.237933333333331</c:v>
                </c:pt>
                <c:pt idx="32">
                  <c:v>66.981616666666667</c:v>
                </c:pt>
                <c:pt idx="33">
                  <c:v>67.166825000000003</c:v>
                </c:pt>
                <c:pt idx="34">
                  <c:v>67.114874999999998</c:v>
                </c:pt>
                <c:pt idx="35">
                  <c:v>67.491691666666696</c:v>
                </c:pt>
                <c:pt idx="36">
                  <c:v>67.961741666666668</c:v>
                </c:pt>
                <c:pt idx="37">
                  <c:v>67.318558333333158</c:v>
                </c:pt>
                <c:pt idx="38">
                  <c:v>67.875424999999979</c:v>
                </c:pt>
                <c:pt idx="39">
                  <c:v>69.277058333333258</c:v>
                </c:pt>
                <c:pt idx="40">
                  <c:v>67.531366666666656</c:v>
                </c:pt>
                <c:pt idx="41">
                  <c:v>68.288416666666649</c:v>
                </c:pt>
                <c:pt idx="42">
                  <c:v>68.878266666666619</c:v>
                </c:pt>
                <c:pt idx="43">
                  <c:v>67.723066666666668</c:v>
                </c:pt>
                <c:pt idx="44">
                  <c:v>69.353183333333249</c:v>
                </c:pt>
                <c:pt idx="45">
                  <c:v>68.899691666666669</c:v>
                </c:pt>
                <c:pt idx="46">
                  <c:v>69.361758333333086</c:v>
                </c:pt>
                <c:pt idx="47">
                  <c:v>70.010591666666656</c:v>
                </c:pt>
                <c:pt idx="48">
                  <c:v>69.591633333333334</c:v>
                </c:pt>
                <c:pt idx="49">
                  <c:v>69.939366666666672</c:v>
                </c:pt>
                <c:pt idx="50">
                  <c:v>70.55128333333333</c:v>
                </c:pt>
                <c:pt idx="51">
                  <c:v>70.664558333333318</c:v>
                </c:pt>
                <c:pt idx="52">
                  <c:v>71.636841666666385</c:v>
                </c:pt>
                <c:pt idx="53">
                  <c:v>70.628333333332904</c:v>
                </c:pt>
                <c:pt idx="54">
                  <c:v>70.907058333333339</c:v>
                </c:pt>
                <c:pt idx="55">
                  <c:v>72.695016666666618</c:v>
                </c:pt>
                <c:pt idx="56">
                  <c:v>71.542966666666672</c:v>
                </c:pt>
                <c:pt idx="57">
                  <c:v>71.563900000000004</c:v>
                </c:pt>
                <c:pt idx="58">
                  <c:v>73.971350000000001</c:v>
                </c:pt>
                <c:pt idx="59">
                  <c:v>72.948316666666656</c:v>
                </c:pt>
                <c:pt idx="60">
                  <c:v>72.772716666666355</c:v>
                </c:pt>
                <c:pt idx="61">
                  <c:v>73.153216666666651</c:v>
                </c:pt>
                <c:pt idx="62">
                  <c:v>73.494000000000227</c:v>
                </c:pt>
                <c:pt idx="63">
                  <c:v>73.737708333333288</c:v>
                </c:pt>
                <c:pt idx="64">
                  <c:v>74.135158333332924</c:v>
                </c:pt>
                <c:pt idx="65">
                  <c:v>74.112891666666414</c:v>
                </c:pt>
                <c:pt idx="66">
                  <c:v>74.988</c:v>
                </c:pt>
                <c:pt idx="67">
                  <c:v>74.945600000000027</c:v>
                </c:pt>
                <c:pt idx="68">
                  <c:v>74.90991666666666</c:v>
                </c:pt>
                <c:pt idx="69">
                  <c:v>75.319800000000001</c:v>
                </c:pt>
                <c:pt idx="70">
                  <c:v>75.649749999999983</c:v>
                </c:pt>
                <c:pt idx="71">
                  <c:v>76.280633333333341</c:v>
                </c:pt>
                <c:pt idx="72">
                  <c:v>75.974266666666665</c:v>
                </c:pt>
                <c:pt idx="73">
                  <c:v>76.068374999999989</c:v>
                </c:pt>
                <c:pt idx="74">
                  <c:v>76.533508333333288</c:v>
                </c:pt>
                <c:pt idx="75">
                  <c:v>76.858858333332904</c:v>
                </c:pt>
                <c:pt idx="76">
                  <c:v>76.756333333333288</c:v>
                </c:pt>
                <c:pt idx="77">
                  <c:v>77.601408333332998</c:v>
                </c:pt>
                <c:pt idx="78">
                  <c:v>77.046750000000003</c:v>
                </c:pt>
                <c:pt idx="79">
                  <c:v>78.412991666666656</c:v>
                </c:pt>
                <c:pt idx="80">
                  <c:v>77.622591666666239</c:v>
                </c:pt>
                <c:pt idx="81">
                  <c:v>78.923033333333308</c:v>
                </c:pt>
                <c:pt idx="82">
                  <c:v>78.776066666666651</c:v>
                </c:pt>
                <c:pt idx="83">
                  <c:v>78.593266666666665</c:v>
                </c:pt>
                <c:pt idx="84">
                  <c:v>79.156666666666652</c:v>
                </c:pt>
                <c:pt idx="85">
                  <c:v>79.805999999999983</c:v>
                </c:pt>
                <c:pt idx="86">
                  <c:v>78.937475000000006</c:v>
                </c:pt>
                <c:pt idx="87">
                  <c:v>79.618441666666399</c:v>
                </c:pt>
                <c:pt idx="88">
                  <c:v>80.543716666666668</c:v>
                </c:pt>
                <c:pt idx="89">
                  <c:v>79.986675000000005</c:v>
                </c:pt>
                <c:pt idx="90">
                  <c:v>79.785433333333259</c:v>
                </c:pt>
                <c:pt idx="91">
                  <c:v>80.460075000000003</c:v>
                </c:pt>
                <c:pt idx="92">
                  <c:v>80.386233333333308</c:v>
                </c:pt>
                <c:pt idx="93">
                  <c:v>81.390166666666673</c:v>
                </c:pt>
                <c:pt idx="94">
                  <c:v>80.653508333332908</c:v>
                </c:pt>
                <c:pt idx="95">
                  <c:v>80.267950000000027</c:v>
                </c:pt>
                <c:pt idx="96">
                  <c:v>81.987375</c:v>
                </c:pt>
                <c:pt idx="97">
                  <c:v>81.433125000000317</c:v>
                </c:pt>
                <c:pt idx="98">
                  <c:v>80.858683333333289</c:v>
                </c:pt>
                <c:pt idx="99">
                  <c:v>82.248058333333319</c:v>
                </c:pt>
                <c:pt idx="100">
                  <c:v>82.733250000000027</c:v>
                </c:pt>
                <c:pt idx="101">
                  <c:v>82.599725000000007</c:v>
                </c:pt>
                <c:pt idx="102">
                  <c:v>82.727450000000005</c:v>
                </c:pt>
                <c:pt idx="103">
                  <c:v>82.422816666666648</c:v>
                </c:pt>
                <c:pt idx="104">
                  <c:v>82.981875000000002</c:v>
                </c:pt>
                <c:pt idx="105">
                  <c:v>82.345958333333158</c:v>
                </c:pt>
                <c:pt idx="106">
                  <c:v>83.812633333333338</c:v>
                </c:pt>
                <c:pt idx="107">
                  <c:v>84.072674999999919</c:v>
                </c:pt>
                <c:pt idx="108">
                  <c:v>84.390591666666651</c:v>
                </c:pt>
                <c:pt idx="109">
                  <c:v>84.391525000000271</c:v>
                </c:pt>
                <c:pt idx="110">
                  <c:v>84.525816666666458</c:v>
                </c:pt>
                <c:pt idx="111">
                  <c:v>83.978949999999998</c:v>
                </c:pt>
                <c:pt idx="112">
                  <c:v>85.144650000000027</c:v>
                </c:pt>
                <c:pt idx="113">
                  <c:v>85.599300000000014</c:v>
                </c:pt>
                <c:pt idx="114">
                  <c:v>84.698233333333278</c:v>
                </c:pt>
                <c:pt idx="115">
                  <c:v>86.249274999999997</c:v>
                </c:pt>
                <c:pt idx="116">
                  <c:v>85.92443333333334</c:v>
                </c:pt>
                <c:pt idx="117">
                  <c:v>85.743399999999994</c:v>
                </c:pt>
                <c:pt idx="118">
                  <c:v>87.595016666666652</c:v>
                </c:pt>
                <c:pt idx="119">
                  <c:v>87.017508333333339</c:v>
                </c:pt>
                <c:pt idx="120">
                  <c:v>87.845916666666668</c:v>
                </c:pt>
                <c:pt idx="121">
                  <c:v>88.597691666666663</c:v>
                </c:pt>
                <c:pt idx="122">
                  <c:v>88.191941666666651</c:v>
                </c:pt>
                <c:pt idx="123">
                  <c:v>88.719908333333308</c:v>
                </c:pt>
                <c:pt idx="124">
                  <c:v>89.824508333333071</c:v>
                </c:pt>
                <c:pt idx="125">
                  <c:v>89.592383333333288</c:v>
                </c:pt>
                <c:pt idx="126">
                  <c:v>90.742358333333158</c:v>
                </c:pt>
                <c:pt idx="127">
                  <c:v>90.69749166666665</c:v>
                </c:pt>
                <c:pt idx="128">
                  <c:v>90.90454166666666</c:v>
                </c:pt>
                <c:pt idx="129">
                  <c:v>92.138016666666658</c:v>
                </c:pt>
                <c:pt idx="130">
                  <c:v>92.893208333333249</c:v>
                </c:pt>
                <c:pt idx="131">
                  <c:v>93.005816666666618</c:v>
                </c:pt>
                <c:pt idx="132">
                  <c:v>93.603699999999989</c:v>
                </c:pt>
                <c:pt idx="133">
                  <c:v>94.16794166666665</c:v>
                </c:pt>
                <c:pt idx="134">
                  <c:v>94.10123333333334</c:v>
                </c:pt>
                <c:pt idx="135">
                  <c:v>94.247050000000272</c:v>
                </c:pt>
                <c:pt idx="136">
                  <c:v>95.085799999999978</c:v>
                </c:pt>
                <c:pt idx="137">
                  <c:v>95.702533333333278</c:v>
                </c:pt>
                <c:pt idx="138">
                  <c:v>96.555025000000001</c:v>
                </c:pt>
                <c:pt idx="139">
                  <c:v>96.866749999999982</c:v>
                </c:pt>
                <c:pt idx="140">
                  <c:v>96.998908333333318</c:v>
                </c:pt>
                <c:pt idx="141">
                  <c:v>96.879383333332925</c:v>
                </c:pt>
                <c:pt idx="142">
                  <c:v>97.642474999999948</c:v>
                </c:pt>
                <c:pt idx="143">
                  <c:v>97.568849999999998</c:v>
                </c:pt>
                <c:pt idx="144">
                  <c:v>97.604100000000003</c:v>
                </c:pt>
                <c:pt idx="145">
                  <c:v>98.904691666666665</c:v>
                </c:pt>
                <c:pt idx="146">
                  <c:v>96.720866666666652</c:v>
                </c:pt>
                <c:pt idx="147">
                  <c:v>96.836874999999978</c:v>
                </c:pt>
                <c:pt idx="148">
                  <c:v>97.775308333332887</c:v>
                </c:pt>
                <c:pt idx="149">
                  <c:v>96.351491666666618</c:v>
                </c:pt>
                <c:pt idx="150">
                  <c:v>96.650358333332917</c:v>
                </c:pt>
                <c:pt idx="151">
                  <c:v>95.966175000000007</c:v>
                </c:pt>
                <c:pt idx="152">
                  <c:v>94.263208333333338</c:v>
                </c:pt>
                <c:pt idx="153">
                  <c:v>93.656491666666355</c:v>
                </c:pt>
                <c:pt idx="154">
                  <c:v>92.719466666666662</c:v>
                </c:pt>
                <c:pt idx="155">
                  <c:v>90.39354166666665</c:v>
                </c:pt>
                <c:pt idx="156">
                  <c:v>90.445975000000004</c:v>
                </c:pt>
                <c:pt idx="157">
                  <c:v>88.829374999999757</c:v>
                </c:pt>
                <c:pt idx="158">
                  <c:v>86.987191666666661</c:v>
                </c:pt>
                <c:pt idx="159">
                  <c:v>85.295125000000027</c:v>
                </c:pt>
                <c:pt idx="160">
                  <c:v>82.434749999999994</c:v>
                </c:pt>
                <c:pt idx="161">
                  <c:v>80.793216666666666</c:v>
                </c:pt>
                <c:pt idx="162">
                  <c:v>78.233841666666649</c:v>
                </c:pt>
                <c:pt idx="163">
                  <c:v>75.034175000000005</c:v>
                </c:pt>
                <c:pt idx="164">
                  <c:v>73.502241666666649</c:v>
                </c:pt>
                <c:pt idx="165">
                  <c:v>69.792983333333339</c:v>
                </c:pt>
                <c:pt idx="166">
                  <c:v>67.013333333333279</c:v>
                </c:pt>
                <c:pt idx="167">
                  <c:v>64.764325000000127</c:v>
                </c:pt>
                <c:pt idx="168">
                  <c:v>60.911058333333294</c:v>
                </c:pt>
                <c:pt idx="169">
                  <c:v>58.109808333333341</c:v>
                </c:pt>
                <c:pt idx="170">
                  <c:v>55.428291666666453</c:v>
                </c:pt>
                <c:pt idx="171">
                  <c:v>52.13965833333333</c:v>
                </c:pt>
                <c:pt idx="172">
                  <c:v>49.41668333333314</c:v>
                </c:pt>
                <c:pt idx="173">
                  <c:v>46.039375000000113</c:v>
                </c:pt>
                <c:pt idx="174">
                  <c:v>43.169175000000166</c:v>
                </c:pt>
                <c:pt idx="175">
                  <c:v>40.20258333333333</c:v>
                </c:pt>
                <c:pt idx="176">
                  <c:v>37.536616666666468</c:v>
                </c:pt>
                <c:pt idx="177">
                  <c:v>34.641758333333328</c:v>
                </c:pt>
                <c:pt idx="178">
                  <c:v>32.402616666666454</c:v>
                </c:pt>
                <c:pt idx="179">
                  <c:v>29.604925000000083</c:v>
                </c:pt>
                <c:pt idx="180">
                  <c:v>27.47726666666669</c:v>
                </c:pt>
                <c:pt idx="181">
                  <c:v>25.287641666666666</c:v>
                </c:pt>
                <c:pt idx="182">
                  <c:v>23.165483333333203</c:v>
                </c:pt>
                <c:pt idx="183">
                  <c:v>21.008749999999878</c:v>
                </c:pt>
                <c:pt idx="184">
                  <c:v>18.9648</c:v>
                </c:pt>
                <c:pt idx="185">
                  <c:v>16.986799999999878</c:v>
                </c:pt>
                <c:pt idx="186">
                  <c:v>15.131533333333334</c:v>
                </c:pt>
                <c:pt idx="187">
                  <c:v>13.117374999999999</c:v>
                </c:pt>
                <c:pt idx="188">
                  <c:v>11.473233333333352</c:v>
                </c:pt>
                <c:pt idx="189">
                  <c:v>9.8842583333333334</c:v>
                </c:pt>
                <c:pt idx="190">
                  <c:v>8.3078916666666665</c:v>
                </c:pt>
                <c:pt idx="191">
                  <c:v>7.1230083333333329</c:v>
                </c:pt>
                <c:pt idx="192">
                  <c:v>5.7290166666666655</c:v>
                </c:pt>
                <c:pt idx="193">
                  <c:v>4.4203749999999955</c:v>
                </c:pt>
                <c:pt idx="194">
                  <c:v>3.288675</c:v>
                </c:pt>
                <c:pt idx="195">
                  <c:v>2.2132333333333332</c:v>
                </c:pt>
                <c:pt idx="196">
                  <c:v>1.3162916666666666</c:v>
                </c:pt>
                <c:pt idx="197">
                  <c:v>0.65178333333333582</c:v>
                </c:pt>
                <c:pt idx="198">
                  <c:v>0.21735000000000004</c:v>
                </c:pt>
                <c:pt idx="199">
                  <c:v>2.8008333333333336E-2</c:v>
                </c:pt>
                <c:pt idx="200">
                  <c:v>1.0000000000000044E-4</c:v>
                </c:pt>
              </c:numCache>
            </c:numRef>
          </c:val>
        </c:ser>
        <c:ser>
          <c:idx val="1"/>
          <c:order val="1"/>
          <c:tx>
            <c:strRef>
              <c:f>'SANDI zbrana povprečja '!$G$4</c:f>
              <c:strCache>
                <c:ptCount val="1"/>
                <c:pt idx="0">
                  <c:v>Test</c:v>
                </c:pt>
              </c:strCache>
            </c:strRef>
          </c:tx>
          <c:spPr>
            <a:ln>
              <a:solidFill>
                <a:srgbClr val="079522"/>
              </a:solidFill>
            </a:ln>
          </c:spPr>
          <c:marker>
            <c:symbol val="none"/>
          </c:marker>
          <c:cat>
            <c:numRef>
              <c:f>'SANDI zbrana povprečja '!$E$5:$E$205</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'SANDI zbrana povprečja '!$G$5:$G$205</c:f>
              <c:numCache>
                <c:formatCode>General</c:formatCode>
                <c:ptCount val="201"/>
                <c:pt idx="0">
                  <c:v>1.8733857142857184</c:v>
                </c:pt>
                <c:pt idx="1">
                  <c:v>1.8733857142857184</c:v>
                </c:pt>
                <c:pt idx="2">
                  <c:v>6.023307142857143</c:v>
                </c:pt>
                <c:pt idx="3">
                  <c:v>6.8044785714285645</c:v>
                </c:pt>
                <c:pt idx="4">
                  <c:v>8.268871428571364</c:v>
                </c:pt>
                <c:pt idx="5">
                  <c:v>12.522128571428571</c:v>
                </c:pt>
                <c:pt idx="6">
                  <c:v>14.490671428571398</c:v>
                </c:pt>
                <c:pt idx="7">
                  <c:v>15.591421428571392</c:v>
                </c:pt>
                <c:pt idx="8">
                  <c:v>17.089271428571433</c:v>
                </c:pt>
                <c:pt idx="9">
                  <c:v>19.794442857142766</c:v>
                </c:pt>
                <c:pt idx="10">
                  <c:v>21.989164285714224</c:v>
                </c:pt>
                <c:pt idx="11">
                  <c:v>24.05096428571429</c:v>
                </c:pt>
                <c:pt idx="12">
                  <c:v>24.505099999999924</c:v>
                </c:pt>
                <c:pt idx="13">
                  <c:v>26.152885714285809</c:v>
                </c:pt>
                <c:pt idx="14">
                  <c:v>29.090235714285715</c:v>
                </c:pt>
                <c:pt idx="15">
                  <c:v>28.632357142857195</c:v>
                </c:pt>
                <c:pt idx="16">
                  <c:v>29.44492142857143</c:v>
                </c:pt>
                <c:pt idx="17">
                  <c:v>32.209257142857162</c:v>
                </c:pt>
                <c:pt idx="18">
                  <c:v>32.230000000000011</c:v>
                </c:pt>
                <c:pt idx="19">
                  <c:v>33.290650000000063</c:v>
                </c:pt>
                <c:pt idx="20">
                  <c:v>33.703478571428576</c:v>
                </c:pt>
                <c:pt idx="21">
                  <c:v>34.958521428571423</c:v>
                </c:pt>
                <c:pt idx="22">
                  <c:v>35.583357142857139</c:v>
                </c:pt>
                <c:pt idx="23">
                  <c:v>36.038250000000012</c:v>
                </c:pt>
                <c:pt idx="24">
                  <c:v>36.721721428571463</c:v>
                </c:pt>
                <c:pt idx="25">
                  <c:v>36.230635714285889</c:v>
                </c:pt>
                <c:pt idx="26">
                  <c:v>36.985742857142846</c:v>
                </c:pt>
                <c:pt idx="27">
                  <c:v>38.771864285714074</c:v>
                </c:pt>
                <c:pt idx="28">
                  <c:v>38.264964285714164</c:v>
                </c:pt>
                <c:pt idx="29">
                  <c:v>37.773014285714275</c:v>
                </c:pt>
                <c:pt idx="30">
                  <c:v>38.647178571428576</c:v>
                </c:pt>
                <c:pt idx="31">
                  <c:v>38.231300000000012</c:v>
                </c:pt>
                <c:pt idx="32">
                  <c:v>38.645785714285836</c:v>
                </c:pt>
                <c:pt idx="33">
                  <c:v>40.107621428571427</c:v>
                </c:pt>
                <c:pt idx="34">
                  <c:v>38.991778571428576</c:v>
                </c:pt>
                <c:pt idx="35">
                  <c:v>39.177085714285717</c:v>
                </c:pt>
                <c:pt idx="36">
                  <c:v>39.086171428571433</c:v>
                </c:pt>
                <c:pt idx="37">
                  <c:v>39.394892857142736</c:v>
                </c:pt>
                <c:pt idx="38">
                  <c:v>40.0092</c:v>
                </c:pt>
                <c:pt idx="39">
                  <c:v>40.243885714285717</c:v>
                </c:pt>
                <c:pt idx="40">
                  <c:v>39.482335714285888</c:v>
                </c:pt>
                <c:pt idx="41">
                  <c:v>40.523942857142856</c:v>
                </c:pt>
                <c:pt idx="42">
                  <c:v>41.031307142857152</c:v>
                </c:pt>
                <c:pt idx="43">
                  <c:v>40.104407142857141</c:v>
                </c:pt>
                <c:pt idx="44">
                  <c:v>41.644042857142736</c:v>
                </c:pt>
                <c:pt idx="45">
                  <c:v>40.898928571428577</c:v>
                </c:pt>
                <c:pt idx="46">
                  <c:v>41.180478571428544</c:v>
                </c:pt>
                <c:pt idx="47">
                  <c:v>41.911657142857145</c:v>
                </c:pt>
                <c:pt idx="48">
                  <c:v>41.56883571428591</c:v>
                </c:pt>
                <c:pt idx="49">
                  <c:v>42.406500000000001</c:v>
                </c:pt>
                <c:pt idx="50">
                  <c:v>42.343764285714073</c:v>
                </c:pt>
                <c:pt idx="51">
                  <c:v>42.815599999999996</c:v>
                </c:pt>
                <c:pt idx="52">
                  <c:v>43.101314285714274</c:v>
                </c:pt>
                <c:pt idx="53">
                  <c:v>42.809321428571423</c:v>
                </c:pt>
                <c:pt idx="54">
                  <c:v>43.777578571428577</c:v>
                </c:pt>
                <c:pt idx="55">
                  <c:v>44.128000000000121</c:v>
                </c:pt>
                <c:pt idx="56">
                  <c:v>44.245085714285835</c:v>
                </c:pt>
                <c:pt idx="57">
                  <c:v>44.676028571428574</c:v>
                </c:pt>
                <c:pt idx="58">
                  <c:v>44.227828571428574</c:v>
                </c:pt>
                <c:pt idx="59">
                  <c:v>45.081685714285705</c:v>
                </c:pt>
                <c:pt idx="60">
                  <c:v>45.392728571428577</c:v>
                </c:pt>
                <c:pt idx="61">
                  <c:v>45.493557142857163</c:v>
                </c:pt>
                <c:pt idx="62">
                  <c:v>45.484328571428435</c:v>
                </c:pt>
                <c:pt idx="63">
                  <c:v>45.660428571428575</c:v>
                </c:pt>
                <c:pt idx="64">
                  <c:v>45.954657142857144</c:v>
                </c:pt>
                <c:pt idx="65">
                  <c:v>46.974271428571427</c:v>
                </c:pt>
                <c:pt idx="66">
                  <c:v>46.517928571428435</c:v>
                </c:pt>
                <c:pt idx="67">
                  <c:v>46.703514285714284</c:v>
                </c:pt>
                <c:pt idx="68">
                  <c:v>46.880271428571426</c:v>
                </c:pt>
                <c:pt idx="69">
                  <c:v>46.929492857142854</c:v>
                </c:pt>
                <c:pt idx="70">
                  <c:v>47.343485714285706</c:v>
                </c:pt>
                <c:pt idx="71">
                  <c:v>47.707714285714275</c:v>
                </c:pt>
                <c:pt idx="72">
                  <c:v>47.717885714285714</c:v>
                </c:pt>
                <c:pt idx="73">
                  <c:v>47.273592857142859</c:v>
                </c:pt>
                <c:pt idx="74">
                  <c:v>47.499721428571462</c:v>
                </c:pt>
                <c:pt idx="75">
                  <c:v>48.817914285714068</c:v>
                </c:pt>
                <c:pt idx="76">
                  <c:v>48.629264285714164</c:v>
                </c:pt>
                <c:pt idx="77">
                  <c:v>47.638950000000136</c:v>
                </c:pt>
                <c:pt idx="78">
                  <c:v>49.112585714285835</c:v>
                </c:pt>
                <c:pt idx="79">
                  <c:v>49.418700000000001</c:v>
                </c:pt>
                <c:pt idx="80">
                  <c:v>48.696964285714245</c:v>
                </c:pt>
                <c:pt idx="81">
                  <c:v>49.173907142857139</c:v>
                </c:pt>
                <c:pt idx="82">
                  <c:v>49.224671428571433</c:v>
                </c:pt>
                <c:pt idx="83">
                  <c:v>49.797764285714244</c:v>
                </c:pt>
                <c:pt idx="84">
                  <c:v>49.092028571428571</c:v>
                </c:pt>
                <c:pt idx="85">
                  <c:v>50.074621428571426</c:v>
                </c:pt>
                <c:pt idx="86">
                  <c:v>49.861707142857142</c:v>
                </c:pt>
                <c:pt idx="87">
                  <c:v>50.511321428571428</c:v>
                </c:pt>
                <c:pt idx="88">
                  <c:v>50.239650000000012</c:v>
                </c:pt>
                <c:pt idx="89">
                  <c:v>50.687735714285836</c:v>
                </c:pt>
                <c:pt idx="90">
                  <c:v>50.060014285714274</c:v>
                </c:pt>
                <c:pt idx="91">
                  <c:v>51.002678571428575</c:v>
                </c:pt>
                <c:pt idx="92">
                  <c:v>51.172207142857161</c:v>
                </c:pt>
                <c:pt idx="93">
                  <c:v>50.792750000000204</c:v>
                </c:pt>
                <c:pt idx="94">
                  <c:v>51.381457142857144</c:v>
                </c:pt>
                <c:pt idx="95">
                  <c:v>51.609235714285873</c:v>
                </c:pt>
                <c:pt idx="96">
                  <c:v>51.928114285714287</c:v>
                </c:pt>
                <c:pt idx="97">
                  <c:v>51.389471428571426</c:v>
                </c:pt>
                <c:pt idx="98">
                  <c:v>52.304635714285716</c:v>
                </c:pt>
                <c:pt idx="99">
                  <c:v>52.310342857142736</c:v>
                </c:pt>
                <c:pt idx="100">
                  <c:v>52.01125714285714</c:v>
                </c:pt>
                <c:pt idx="101">
                  <c:v>52.829500000000003</c:v>
                </c:pt>
                <c:pt idx="102">
                  <c:v>51.926007142857152</c:v>
                </c:pt>
                <c:pt idx="103">
                  <c:v>52.671150000000011</c:v>
                </c:pt>
                <c:pt idx="104">
                  <c:v>53.310199999999995</c:v>
                </c:pt>
                <c:pt idx="105">
                  <c:v>52.932778571428571</c:v>
                </c:pt>
                <c:pt idx="106">
                  <c:v>52.877928571428427</c:v>
                </c:pt>
                <c:pt idx="107">
                  <c:v>53.092014285714285</c:v>
                </c:pt>
                <c:pt idx="108">
                  <c:v>53.668014285714285</c:v>
                </c:pt>
                <c:pt idx="109">
                  <c:v>52.924807142857148</c:v>
                </c:pt>
                <c:pt idx="110">
                  <c:v>53.755478571428554</c:v>
                </c:pt>
                <c:pt idx="111">
                  <c:v>53.290728571428566</c:v>
                </c:pt>
                <c:pt idx="112">
                  <c:v>53.484399999999994</c:v>
                </c:pt>
                <c:pt idx="113">
                  <c:v>53.62602857142857</c:v>
                </c:pt>
                <c:pt idx="114">
                  <c:v>53.943671428571434</c:v>
                </c:pt>
                <c:pt idx="115">
                  <c:v>54.222957142857346</c:v>
                </c:pt>
                <c:pt idx="116">
                  <c:v>53.727778571428566</c:v>
                </c:pt>
                <c:pt idx="117">
                  <c:v>53.31414285714272</c:v>
                </c:pt>
                <c:pt idx="118">
                  <c:v>54.516600000000004</c:v>
                </c:pt>
                <c:pt idx="119">
                  <c:v>54.403285714285715</c:v>
                </c:pt>
                <c:pt idx="120">
                  <c:v>53.84995</c:v>
                </c:pt>
                <c:pt idx="121">
                  <c:v>55.089042857142744</c:v>
                </c:pt>
                <c:pt idx="122">
                  <c:v>54.28342142857143</c:v>
                </c:pt>
                <c:pt idx="123">
                  <c:v>54.48800714285715</c:v>
                </c:pt>
                <c:pt idx="124">
                  <c:v>54.867421428571426</c:v>
                </c:pt>
                <c:pt idx="125">
                  <c:v>54.813771428571435</c:v>
                </c:pt>
                <c:pt idx="126">
                  <c:v>55.815128571428545</c:v>
                </c:pt>
                <c:pt idx="127">
                  <c:v>55.819492857142713</c:v>
                </c:pt>
                <c:pt idx="128">
                  <c:v>55.377321428571435</c:v>
                </c:pt>
                <c:pt idx="129">
                  <c:v>56.271114285714276</c:v>
                </c:pt>
                <c:pt idx="130">
                  <c:v>56.686485714285716</c:v>
                </c:pt>
                <c:pt idx="131">
                  <c:v>57.039300000000011</c:v>
                </c:pt>
                <c:pt idx="132">
                  <c:v>57.480035714285719</c:v>
                </c:pt>
                <c:pt idx="133">
                  <c:v>57.107985714285718</c:v>
                </c:pt>
                <c:pt idx="134">
                  <c:v>58.049092857142846</c:v>
                </c:pt>
                <c:pt idx="135">
                  <c:v>58.223864285714164</c:v>
                </c:pt>
                <c:pt idx="136">
                  <c:v>58.896642857142844</c:v>
                </c:pt>
                <c:pt idx="137">
                  <c:v>58.021678571428545</c:v>
                </c:pt>
                <c:pt idx="138">
                  <c:v>59.35974285714272</c:v>
                </c:pt>
                <c:pt idx="139">
                  <c:v>60.118714285714276</c:v>
                </c:pt>
                <c:pt idx="140">
                  <c:v>60.501992857142845</c:v>
                </c:pt>
                <c:pt idx="141">
                  <c:v>60.538778571428566</c:v>
                </c:pt>
                <c:pt idx="142">
                  <c:v>61.055492857142845</c:v>
                </c:pt>
                <c:pt idx="143">
                  <c:v>61.103535714285925</c:v>
                </c:pt>
                <c:pt idx="144">
                  <c:v>62.047214285714119</c:v>
                </c:pt>
                <c:pt idx="145">
                  <c:v>61.87735</c:v>
                </c:pt>
                <c:pt idx="146">
                  <c:v>62.267392857142852</c:v>
                </c:pt>
                <c:pt idx="147">
                  <c:v>62.868714285714276</c:v>
                </c:pt>
                <c:pt idx="148">
                  <c:v>63.020757142857263</c:v>
                </c:pt>
                <c:pt idx="149">
                  <c:v>63.224257142857162</c:v>
                </c:pt>
                <c:pt idx="150">
                  <c:v>63.064242857142844</c:v>
                </c:pt>
                <c:pt idx="151">
                  <c:v>63.321400000000004</c:v>
                </c:pt>
                <c:pt idx="152">
                  <c:v>63.819428571428368</c:v>
                </c:pt>
                <c:pt idx="153">
                  <c:v>63.686107142857153</c:v>
                </c:pt>
                <c:pt idx="154">
                  <c:v>63.186607142857149</c:v>
                </c:pt>
                <c:pt idx="155">
                  <c:v>63.173300000000012</c:v>
                </c:pt>
                <c:pt idx="156">
                  <c:v>62.812092857142844</c:v>
                </c:pt>
                <c:pt idx="157">
                  <c:v>62.742078571428571</c:v>
                </c:pt>
                <c:pt idx="158">
                  <c:v>62.586671428571435</c:v>
                </c:pt>
                <c:pt idx="159">
                  <c:v>61.21787857142845</c:v>
                </c:pt>
                <c:pt idx="160">
                  <c:v>60.116278571428545</c:v>
                </c:pt>
                <c:pt idx="161">
                  <c:v>60.117628571428398</c:v>
                </c:pt>
                <c:pt idx="162">
                  <c:v>58.508878571428554</c:v>
                </c:pt>
                <c:pt idx="163">
                  <c:v>56.626471428571463</c:v>
                </c:pt>
                <c:pt idx="164">
                  <c:v>56.44429285714272</c:v>
                </c:pt>
                <c:pt idx="165">
                  <c:v>54.423400000000001</c:v>
                </c:pt>
                <c:pt idx="166">
                  <c:v>53.329335714285918</c:v>
                </c:pt>
                <c:pt idx="167">
                  <c:v>51.310449999999996</c:v>
                </c:pt>
                <c:pt idx="168">
                  <c:v>49.409635714285713</c:v>
                </c:pt>
                <c:pt idx="169">
                  <c:v>48.463692857142846</c:v>
                </c:pt>
                <c:pt idx="170">
                  <c:v>46.129307142857272</c:v>
                </c:pt>
                <c:pt idx="171">
                  <c:v>44.630600000000001</c:v>
                </c:pt>
                <c:pt idx="172">
                  <c:v>42.229450000000121</c:v>
                </c:pt>
                <c:pt idx="173">
                  <c:v>40.311421428571308</c:v>
                </c:pt>
                <c:pt idx="174">
                  <c:v>38.696628571428576</c:v>
                </c:pt>
                <c:pt idx="175">
                  <c:v>36.550028571428435</c:v>
                </c:pt>
                <c:pt idx="176">
                  <c:v>34.309892857142721</c:v>
                </c:pt>
                <c:pt idx="177">
                  <c:v>32.030007142857151</c:v>
                </c:pt>
                <c:pt idx="178">
                  <c:v>30.342257142857143</c:v>
                </c:pt>
                <c:pt idx="179">
                  <c:v>28.013092857142826</c:v>
                </c:pt>
                <c:pt idx="180">
                  <c:v>26.059550000000005</c:v>
                </c:pt>
                <c:pt idx="181">
                  <c:v>23.76997857142857</c:v>
                </c:pt>
                <c:pt idx="182">
                  <c:v>21.981349999999878</c:v>
                </c:pt>
                <c:pt idx="183">
                  <c:v>20.128757142857143</c:v>
                </c:pt>
                <c:pt idx="184">
                  <c:v>18.096464285714287</c:v>
                </c:pt>
                <c:pt idx="185">
                  <c:v>16.090835714285731</c:v>
                </c:pt>
                <c:pt idx="186">
                  <c:v>14.338428571428571</c:v>
                </c:pt>
                <c:pt idx="187">
                  <c:v>12.629442857142891</c:v>
                </c:pt>
                <c:pt idx="188">
                  <c:v>10.88</c:v>
                </c:pt>
                <c:pt idx="189">
                  <c:v>9.3246857142857227</c:v>
                </c:pt>
                <c:pt idx="190">
                  <c:v>7.7186714285714304</c:v>
                </c:pt>
                <c:pt idx="191">
                  <c:v>6.3911428571428575</c:v>
                </c:pt>
                <c:pt idx="192">
                  <c:v>5.1308928571428565</c:v>
                </c:pt>
                <c:pt idx="193">
                  <c:v>3.9412071428571442</c:v>
                </c:pt>
                <c:pt idx="194">
                  <c:v>2.9435357142857201</c:v>
                </c:pt>
                <c:pt idx="195">
                  <c:v>2.0204785714285713</c:v>
                </c:pt>
                <c:pt idx="196">
                  <c:v>1.237107142857143</c:v>
                </c:pt>
                <c:pt idx="197">
                  <c:v>0.64565714285714282</c:v>
                </c:pt>
                <c:pt idx="198">
                  <c:v>0.23222142857142944</c:v>
                </c:pt>
                <c:pt idx="199">
                  <c:v>3.3349999999999998E-2</c:v>
                </c:pt>
                <c:pt idx="200">
                  <c:v>1.0714285714285776E-4</c:v>
                </c:pt>
              </c:numCache>
            </c:numRef>
          </c:val>
        </c:ser>
        <c:marker val="1"/>
        <c:axId val="36382592"/>
        <c:axId val="36392960"/>
      </c:lineChart>
      <c:catAx>
        <c:axId val="36382592"/>
        <c:scaling>
          <c:orientation val="minMax"/>
        </c:scaling>
        <c:axPos val="b"/>
        <c:title>
          <c:tx>
            <c:rich>
              <a:bodyPr/>
              <a:lstStyle/>
              <a:p>
                <a:pPr>
                  <a:defRPr sz="1200"/>
                </a:pPr>
                <a:r>
                  <a:rPr lang="en-US" sz="1200"/>
                  <a:t>Distances (p.d.u.)</a:t>
                </a:r>
              </a:p>
            </c:rich>
          </c:tx>
        </c:title>
        <c:numFmt formatCode="General" sourceLinked="1"/>
        <c:tickLblPos val="nextTo"/>
        <c:crossAx val="36392960"/>
        <c:crosses val="autoZero"/>
        <c:auto val="1"/>
        <c:lblAlgn val="ctr"/>
        <c:lblOffset val="100"/>
        <c:tickLblSkip val="50"/>
        <c:tickMarkSkip val="25"/>
      </c:catAx>
      <c:valAx>
        <c:axId val="36392960"/>
        <c:scaling>
          <c:orientation val="minMax"/>
        </c:scaling>
        <c:axPos val="l"/>
        <c:majorGridlines/>
        <c:title>
          <c:tx>
            <c:rich>
              <a:bodyPr rot="-5400000" vert="horz"/>
              <a:lstStyle/>
              <a:p>
                <a:pPr>
                  <a:defRPr sz="1200"/>
                </a:pPr>
                <a:r>
                  <a:rPr lang="en-US" sz="1200"/>
                  <a:t>Frequency x 10E5</a:t>
                </a:r>
              </a:p>
            </c:rich>
          </c:tx>
        </c:title>
        <c:numFmt formatCode="General" sourceLinked="1"/>
        <c:tickLblPos val="nextTo"/>
        <c:crossAx val="36382592"/>
        <c:crosses val="autoZero"/>
        <c:crossBetween val="between"/>
      </c:valAx>
    </c:plotArea>
    <c:legend>
      <c:legendPos val="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l-SI"/>
  <c:chart>
    <c:plotArea>
      <c:layout/>
      <c:lineChart>
        <c:grouping val="standard"/>
        <c:ser>
          <c:idx val="0"/>
          <c:order val="0"/>
          <c:tx>
            <c:strRef>
              <c:f>'ajnik '!$B$9</c:f>
              <c:strCache>
                <c:ptCount val="1"/>
                <c:pt idx="0">
                  <c:v>Control</c:v>
                </c:pt>
              </c:strCache>
            </c:strRef>
          </c:tx>
          <c:spPr>
            <a:ln>
              <a:solidFill>
                <a:srgbClr val="002060"/>
              </a:solidFill>
            </a:ln>
          </c:spPr>
          <c:marker>
            <c:symbol val="none"/>
          </c:marker>
          <c:cat>
            <c:numRef>
              <c:f>'ajnik '!$A$10:$A$210</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'ajnik '!$B$10:$B$210</c:f>
              <c:numCache>
                <c:formatCode>General</c:formatCode>
                <c:ptCount val="201"/>
                <c:pt idx="0">
                  <c:v>20.872949999999989</c:v>
                </c:pt>
                <c:pt idx="1">
                  <c:v>20.872949999999989</c:v>
                </c:pt>
                <c:pt idx="2">
                  <c:v>68.809849999999983</c:v>
                </c:pt>
                <c:pt idx="3">
                  <c:v>104.620816666667</c:v>
                </c:pt>
                <c:pt idx="4">
                  <c:v>133.57548333333301</c:v>
                </c:pt>
                <c:pt idx="5">
                  <c:v>170.07509166666637</c:v>
                </c:pt>
                <c:pt idx="6">
                  <c:v>200.27375833333215</c:v>
                </c:pt>
                <c:pt idx="7">
                  <c:v>234.74874999999997</c:v>
                </c:pt>
                <c:pt idx="8">
                  <c:v>269.08675833333302</c:v>
                </c:pt>
                <c:pt idx="9">
                  <c:v>297.30917499999993</c:v>
                </c:pt>
                <c:pt idx="10">
                  <c:v>328.77363333333432</c:v>
                </c:pt>
                <c:pt idx="11">
                  <c:v>364.41105833333302</c:v>
                </c:pt>
                <c:pt idx="12">
                  <c:v>395.60353333333438</c:v>
                </c:pt>
                <c:pt idx="13">
                  <c:v>421.65940833333599</c:v>
                </c:pt>
                <c:pt idx="14">
                  <c:v>450.47928333333516</c:v>
                </c:pt>
                <c:pt idx="15">
                  <c:v>491.12195833333402</c:v>
                </c:pt>
                <c:pt idx="16">
                  <c:v>502.92743333333402</c:v>
                </c:pt>
                <c:pt idx="17">
                  <c:v>544.41547500000001</c:v>
                </c:pt>
                <c:pt idx="18">
                  <c:v>562.66055833333292</c:v>
                </c:pt>
                <c:pt idx="19">
                  <c:v>597.88964999999996</c:v>
                </c:pt>
                <c:pt idx="20">
                  <c:v>618.69031666667217</c:v>
                </c:pt>
                <c:pt idx="21">
                  <c:v>642.29510833333302</c:v>
                </c:pt>
                <c:pt idx="22">
                  <c:v>676.97886666667182</c:v>
                </c:pt>
                <c:pt idx="23">
                  <c:v>693.76526666666803</c:v>
                </c:pt>
                <c:pt idx="24">
                  <c:v>720.06216666666694</c:v>
                </c:pt>
                <c:pt idx="25">
                  <c:v>734.02549999999997</c:v>
                </c:pt>
                <c:pt idx="26">
                  <c:v>763.39449999999999</c:v>
                </c:pt>
                <c:pt idx="27">
                  <c:v>786.52303333333305</c:v>
                </c:pt>
                <c:pt idx="28">
                  <c:v>802.50099166667098</c:v>
                </c:pt>
                <c:pt idx="29">
                  <c:v>824.98662499999796</c:v>
                </c:pt>
                <c:pt idx="30">
                  <c:v>847.79855000000055</c:v>
                </c:pt>
                <c:pt idx="31">
                  <c:v>859.39514999999949</c:v>
                </c:pt>
                <c:pt idx="32">
                  <c:v>879.4077833333331</c:v>
                </c:pt>
                <c:pt idx="33">
                  <c:v>893.92246666666802</c:v>
                </c:pt>
                <c:pt idx="34">
                  <c:v>920.28975833333584</c:v>
                </c:pt>
                <c:pt idx="35">
                  <c:v>927.52364166667076</c:v>
                </c:pt>
                <c:pt idx="36">
                  <c:v>934.98601666666855</c:v>
                </c:pt>
                <c:pt idx="37">
                  <c:v>961.65056666666851</c:v>
                </c:pt>
                <c:pt idx="38">
                  <c:v>974.29541666667205</c:v>
                </c:pt>
                <c:pt idx="39">
                  <c:v>976.504958333334</c:v>
                </c:pt>
                <c:pt idx="40">
                  <c:v>1001.9831166666741</c:v>
                </c:pt>
                <c:pt idx="41">
                  <c:v>1002.2626499999974</c:v>
                </c:pt>
                <c:pt idx="42">
                  <c:v>1017.90815833333</c:v>
                </c:pt>
                <c:pt idx="43">
                  <c:v>1037.1384333333233</c:v>
                </c:pt>
                <c:pt idx="44">
                  <c:v>1034.4082916666757</c:v>
                </c:pt>
                <c:pt idx="45">
                  <c:v>1046.3297666666701</c:v>
                </c:pt>
                <c:pt idx="46">
                  <c:v>1050.262725</c:v>
                </c:pt>
                <c:pt idx="47">
                  <c:v>1063.7201583333299</c:v>
                </c:pt>
                <c:pt idx="48">
                  <c:v>1072.4098750000057</c:v>
                </c:pt>
                <c:pt idx="49">
                  <c:v>1086.1147166666699</c:v>
                </c:pt>
                <c:pt idx="50">
                  <c:v>1081.0803416666699</c:v>
                </c:pt>
                <c:pt idx="51">
                  <c:v>1101.6139166666699</c:v>
                </c:pt>
                <c:pt idx="52">
                  <c:v>1097.63186666667</c:v>
                </c:pt>
                <c:pt idx="53">
                  <c:v>1114.2439666666701</c:v>
                </c:pt>
                <c:pt idx="54">
                  <c:v>1115.9976250000011</c:v>
                </c:pt>
                <c:pt idx="55">
                  <c:v>1117.6714666666699</c:v>
                </c:pt>
                <c:pt idx="56">
                  <c:v>1119.92883333333</c:v>
                </c:pt>
                <c:pt idx="57">
                  <c:v>1126.3414583333238</c:v>
                </c:pt>
                <c:pt idx="58">
                  <c:v>1132.3606083333298</c:v>
                </c:pt>
                <c:pt idx="59">
                  <c:v>1132.4845</c:v>
                </c:pt>
                <c:pt idx="60">
                  <c:v>1146.2684833333299</c:v>
                </c:pt>
                <c:pt idx="61">
                  <c:v>1137.0088333333299</c:v>
                </c:pt>
                <c:pt idx="62">
                  <c:v>1145.7809749999999</c:v>
                </c:pt>
                <c:pt idx="63">
                  <c:v>1156.3417999999999</c:v>
                </c:pt>
                <c:pt idx="64">
                  <c:v>1144.9008166666711</c:v>
                </c:pt>
                <c:pt idx="65">
                  <c:v>1160.9886500000011</c:v>
                </c:pt>
                <c:pt idx="66">
                  <c:v>1147.5586083333299</c:v>
                </c:pt>
                <c:pt idx="67">
                  <c:v>1170.4505416666711</c:v>
                </c:pt>
                <c:pt idx="68">
                  <c:v>1168.1814666666698</c:v>
                </c:pt>
                <c:pt idx="69">
                  <c:v>1155.8898083333243</c:v>
                </c:pt>
                <c:pt idx="70">
                  <c:v>1160.5769583333299</c:v>
                </c:pt>
                <c:pt idx="71">
                  <c:v>1161.0675083333299</c:v>
                </c:pt>
                <c:pt idx="72">
                  <c:v>1161.5087500000011</c:v>
                </c:pt>
                <c:pt idx="73">
                  <c:v>1167.2294999999999</c:v>
                </c:pt>
                <c:pt idx="74">
                  <c:v>1161.2095166666711</c:v>
                </c:pt>
                <c:pt idx="75">
                  <c:v>1167.7163</c:v>
                </c:pt>
                <c:pt idx="76">
                  <c:v>1161.4756750000074</c:v>
                </c:pt>
                <c:pt idx="77">
                  <c:v>1157.2662333333299</c:v>
                </c:pt>
                <c:pt idx="78">
                  <c:v>1155.6318333333243</c:v>
                </c:pt>
                <c:pt idx="79">
                  <c:v>1158.5876083333299</c:v>
                </c:pt>
                <c:pt idx="80">
                  <c:v>1151.2895000000001</c:v>
                </c:pt>
                <c:pt idx="81">
                  <c:v>1156.5708833333299</c:v>
                </c:pt>
                <c:pt idx="82">
                  <c:v>1142.80665833333</c:v>
                </c:pt>
                <c:pt idx="83">
                  <c:v>1147.59834166667</c:v>
                </c:pt>
                <c:pt idx="84">
                  <c:v>1145.11668333333</c:v>
                </c:pt>
                <c:pt idx="85">
                  <c:v>1140.14714166667</c:v>
                </c:pt>
                <c:pt idx="86">
                  <c:v>1139.6552083333243</c:v>
                </c:pt>
                <c:pt idx="87">
                  <c:v>1123.45673333333</c:v>
                </c:pt>
                <c:pt idx="88">
                  <c:v>1131.2324916666701</c:v>
                </c:pt>
                <c:pt idx="89">
                  <c:v>1113.8312833333298</c:v>
                </c:pt>
                <c:pt idx="90">
                  <c:v>1119.03246666667</c:v>
                </c:pt>
                <c:pt idx="91">
                  <c:v>1102.7488499999999</c:v>
                </c:pt>
                <c:pt idx="92">
                  <c:v>1100.9151666666762</c:v>
                </c:pt>
                <c:pt idx="93">
                  <c:v>1098.1942833333219</c:v>
                </c:pt>
                <c:pt idx="94">
                  <c:v>1087.23795833333</c:v>
                </c:pt>
                <c:pt idx="95">
                  <c:v>1084.03439166667</c:v>
                </c:pt>
                <c:pt idx="96">
                  <c:v>1079.4190000000001</c:v>
                </c:pt>
                <c:pt idx="97">
                  <c:v>1063.3096</c:v>
                </c:pt>
                <c:pt idx="98">
                  <c:v>1057.4453750000011</c:v>
                </c:pt>
                <c:pt idx="99">
                  <c:v>1049.5441583333243</c:v>
                </c:pt>
                <c:pt idx="100">
                  <c:v>1042.9965833333301</c:v>
                </c:pt>
                <c:pt idx="101">
                  <c:v>1036.3054833333299</c:v>
                </c:pt>
                <c:pt idx="102">
                  <c:v>1017.3839333333328</c:v>
                </c:pt>
                <c:pt idx="103">
                  <c:v>1007.5377583333301</c:v>
                </c:pt>
                <c:pt idx="104">
                  <c:v>1002.27665</c:v>
                </c:pt>
                <c:pt idx="105">
                  <c:v>992.27991666667288</c:v>
                </c:pt>
                <c:pt idx="106">
                  <c:v>976.92936666667015</c:v>
                </c:pt>
                <c:pt idx="107">
                  <c:v>968.4847750000032</c:v>
                </c:pt>
                <c:pt idx="108">
                  <c:v>953.46461666666755</c:v>
                </c:pt>
                <c:pt idx="109">
                  <c:v>948.09440833333304</c:v>
                </c:pt>
                <c:pt idx="110">
                  <c:v>931.23904166667182</c:v>
                </c:pt>
                <c:pt idx="111">
                  <c:v>917.69751666666855</c:v>
                </c:pt>
                <c:pt idx="112">
                  <c:v>905.239233333333</c:v>
                </c:pt>
                <c:pt idx="113">
                  <c:v>895.81013333333306</c:v>
                </c:pt>
                <c:pt idx="114">
                  <c:v>876.4795583333331</c:v>
                </c:pt>
                <c:pt idx="115">
                  <c:v>864.56896666666853</c:v>
                </c:pt>
                <c:pt idx="116">
                  <c:v>847.45389999999998</c:v>
                </c:pt>
                <c:pt idx="117">
                  <c:v>834.14814166667099</c:v>
                </c:pt>
                <c:pt idx="118">
                  <c:v>817.19614999999999</c:v>
                </c:pt>
                <c:pt idx="119">
                  <c:v>805.32252499999618</c:v>
                </c:pt>
                <c:pt idx="120">
                  <c:v>789.08420833333309</c:v>
                </c:pt>
                <c:pt idx="121">
                  <c:v>772.00989166667182</c:v>
                </c:pt>
                <c:pt idx="122">
                  <c:v>756.97258333333309</c:v>
                </c:pt>
                <c:pt idx="123">
                  <c:v>740.76554999999996</c:v>
                </c:pt>
                <c:pt idx="124">
                  <c:v>721.72339166667348</c:v>
                </c:pt>
                <c:pt idx="125">
                  <c:v>704.45935833333306</c:v>
                </c:pt>
                <c:pt idx="126">
                  <c:v>688.82665833333249</c:v>
                </c:pt>
                <c:pt idx="127">
                  <c:v>671.26694166667039</c:v>
                </c:pt>
                <c:pt idx="128">
                  <c:v>652.69936666667218</c:v>
                </c:pt>
                <c:pt idx="129">
                  <c:v>639.52462499999797</c:v>
                </c:pt>
                <c:pt idx="130">
                  <c:v>617.95234999999946</c:v>
                </c:pt>
                <c:pt idx="131">
                  <c:v>600.81219166666801</c:v>
                </c:pt>
                <c:pt idx="132">
                  <c:v>584.92162499999665</c:v>
                </c:pt>
                <c:pt idx="133">
                  <c:v>566.67112499999996</c:v>
                </c:pt>
                <c:pt idx="134">
                  <c:v>552.43189999999947</c:v>
                </c:pt>
                <c:pt idx="135">
                  <c:v>533.59709999999939</c:v>
                </c:pt>
                <c:pt idx="136">
                  <c:v>517.11126666666803</c:v>
                </c:pt>
                <c:pt idx="137">
                  <c:v>500.09121666666664</c:v>
                </c:pt>
                <c:pt idx="138">
                  <c:v>481.57118333333432</c:v>
                </c:pt>
                <c:pt idx="139">
                  <c:v>463.46391666666699</c:v>
                </c:pt>
                <c:pt idx="140">
                  <c:v>448.564775</c:v>
                </c:pt>
                <c:pt idx="141">
                  <c:v>434.03472499999964</c:v>
                </c:pt>
                <c:pt idx="142">
                  <c:v>417.63028333333557</c:v>
                </c:pt>
                <c:pt idx="143">
                  <c:v>403.171425</c:v>
                </c:pt>
                <c:pt idx="144">
                  <c:v>385.422641666667</c:v>
                </c:pt>
                <c:pt idx="145">
                  <c:v>372.07124166666705</c:v>
                </c:pt>
                <c:pt idx="146">
                  <c:v>355.03102499999869</c:v>
                </c:pt>
                <c:pt idx="147">
                  <c:v>341.37654999999899</c:v>
                </c:pt>
                <c:pt idx="148">
                  <c:v>324.81055833333431</c:v>
                </c:pt>
                <c:pt idx="149">
                  <c:v>310.96045833333432</c:v>
                </c:pt>
                <c:pt idx="150">
                  <c:v>297.13343333333432</c:v>
                </c:pt>
                <c:pt idx="151">
                  <c:v>280.74971666666698</c:v>
                </c:pt>
                <c:pt idx="152">
                  <c:v>269.58076666666705</c:v>
                </c:pt>
                <c:pt idx="153">
                  <c:v>252.89673333333371</c:v>
                </c:pt>
                <c:pt idx="154">
                  <c:v>241.43699166666698</c:v>
                </c:pt>
                <c:pt idx="155">
                  <c:v>227.52380833333365</c:v>
                </c:pt>
                <c:pt idx="156">
                  <c:v>214.45635000000004</c:v>
                </c:pt>
                <c:pt idx="157">
                  <c:v>202.140758333333</c:v>
                </c:pt>
                <c:pt idx="158">
                  <c:v>189.32270833333425</c:v>
                </c:pt>
                <c:pt idx="159">
                  <c:v>179.18445833333362</c:v>
                </c:pt>
                <c:pt idx="160">
                  <c:v>166.9751</c:v>
                </c:pt>
                <c:pt idx="161">
                  <c:v>156.33342500000001</c:v>
                </c:pt>
                <c:pt idx="162">
                  <c:v>147.36734166666704</c:v>
                </c:pt>
                <c:pt idx="163">
                  <c:v>136.29929166666633</c:v>
                </c:pt>
                <c:pt idx="164">
                  <c:v>126.839825</c:v>
                </c:pt>
                <c:pt idx="165">
                  <c:v>118.479766666667</c:v>
                </c:pt>
                <c:pt idx="166">
                  <c:v>109.89635</c:v>
                </c:pt>
                <c:pt idx="167">
                  <c:v>101.09056666666731</c:v>
                </c:pt>
                <c:pt idx="168">
                  <c:v>93.407641666666692</c:v>
                </c:pt>
                <c:pt idx="169">
                  <c:v>86.414800000000227</c:v>
                </c:pt>
                <c:pt idx="170">
                  <c:v>80.041191666666691</c:v>
                </c:pt>
                <c:pt idx="171">
                  <c:v>74.326591666666658</c:v>
                </c:pt>
                <c:pt idx="172">
                  <c:v>68.330725000000001</c:v>
                </c:pt>
                <c:pt idx="173">
                  <c:v>62.778541666666513</c:v>
                </c:pt>
                <c:pt idx="174">
                  <c:v>57.7457833333333</c:v>
                </c:pt>
                <c:pt idx="175">
                  <c:v>52.717350000000003</c:v>
                </c:pt>
                <c:pt idx="176">
                  <c:v>48.022008333333311</c:v>
                </c:pt>
                <c:pt idx="177">
                  <c:v>43.381308333333294</c:v>
                </c:pt>
                <c:pt idx="178">
                  <c:v>39.072166666666483</c:v>
                </c:pt>
                <c:pt idx="179">
                  <c:v>34.778608333333302</c:v>
                </c:pt>
                <c:pt idx="180">
                  <c:v>30.986216666666689</c:v>
                </c:pt>
                <c:pt idx="181">
                  <c:v>27.499275000000001</c:v>
                </c:pt>
                <c:pt idx="182">
                  <c:v>24.613941666666801</c:v>
                </c:pt>
                <c:pt idx="183">
                  <c:v>21.702475</c:v>
                </c:pt>
                <c:pt idx="184">
                  <c:v>19.2674916666667</c:v>
                </c:pt>
                <c:pt idx="185">
                  <c:v>16.952199999999898</c:v>
                </c:pt>
                <c:pt idx="186">
                  <c:v>14.9140833333333</c:v>
                </c:pt>
                <c:pt idx="187">
                  <c:v>12.8688083333333</c:v>
                </c:pt>
                <c:pt idx="188">
                  <c:v>10.938266666666701</c:v>
                </c:pt>
                <c:pt idx="189">
                  <c:v>9.0557583333333298</c:v>
                </c:pt>
                <c:pt idx="190">
                  <c:v>7.3668749999999772</c:v>
                </c:pt>
                <c:pt idx="191">
                  <c:v>6.0013833333333535</c:v>
                </c:pt>
                <c:pt idx="192">
                  <c:v>4.8542416666666695</c:v>
                </c:pt>
                <c:pt idx="193">
                  <c:v>3.7864499999999977</c:v>
                </c:pt>
                <c:pt idx="194">
                  <c:v>2.7360249999999997</c:v>
                </c:pt>
                <c:pt idx="195">
                  <c:v>1.7366666666666699</c:v>
                </c:pt>
                <c:pt idx="196">
                  <c:v>0.981833333333333</c:v>
                </c:pt>
                <c:pt idx="197">
                  <c:v>0.45001666666666834</c:v>
                </c:pt>
                <c:pt idx="198">
                  <c:v>0.13821666666666699</c:v>
                </c:pt>
                <c:pt idx="199">
                  <c:v>1.6450000000000003E-2</c:v>
                </c:pt>
                <c:pt idx="200">
                  <c:v>1.0000000000000056E-4</c:v>
                </c:pt>
              </c:numCache>
            </c:numRef>
          </c:val>
        </c:ser>
        <c:ser>
          <c:idx val="1"/>
          <c:order val="1"/>
          <c:tx>
            <c:strRef>
              <c:f>'ajnik '!$C$9</c:f>
              <c:strCache>
                <c:ptCount val="1"/>
                <c:pt idx="0">
                  <c:v>Test</c:v>
                </c:pt>
              </c:strCache>
            </c:strRef>
          </c:tx>
          <c:spPr>
            <a:ln>
              <a:solidFill>
                <a:srgbClr val="00B050"/>
              </a:solidFill>
            </a:ln>
          </c:spPr>
          <c:marker>
            <c:symbol val="none"/>
          </c:marker>
          <c:cat>
            <c:numRef>
              <c:f>'ajnik '!$A$10:$A$210</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'ajnik '!$C$10:$C$210</c:f>
              <c:numCache>
                <c:formatCode>General</c:formatCode>
                <c:ptCount val="201"/>
                <c:pt idx="0">
                  <c:v>16.071230769230805</c:v>
                </c:pt>
                <c:pt idx="1">
                  <c:v>16.071230769230805</c:v>
                </c:pt>
                <c:pt idx="2">
                  <c:v>51.338853846154016</c:v>
                </c:pt>
                <c:pt idx="3">
                  <c:v>75.562715384615402</c:v>
                </c:pt>
                <c:pt idx="4">
                  <c:v>98.962938461538499</c:v>
                </c:pt>
                <c:pt idx="5">
                  <c:v>120.89402307692302</c:v>
                </c:pt>
                <c:pt idx="6">
                  <c:v>146.105446153846</c:v>
                </c:pt>
                <c:pt idx="7">
                  <c:v>169.63847692307701</c:v>
                </c:pt>
                <c:pt idx="8">
                  <c:v>193.801969230769</c:v>
                </c:pt>
                <c:pt idx="9">
                  <c:v>216.189523076923</c:v>
                </c:pt>
                <c:pt idx="10">
                  <c:v>237.26027692307699</c:v>
                </c:pt>
                <c:pt idx="11">
                  <c:v>261.28640769230799</c:v>
                </c:pt>
                <c:pt idx="12">
                  <c:v>288.37187692307697</c:v>
                </c:pt>
                <c:pt idx="13">
                  <c:v>303.16004615384804</c:v>
                </c:pt>
                <c:pt idx="14">
                  <c:v>322.80912307692302</c:v>
                </c:pt>
                <c:pt idx="15">
                  <c:v>346.80069230769203</c:v>
                </c:pt>
                <c:pt idx="16">
                  <c:v>362.84178461538636</c:v>
                </c:pt>
                <c:pt idx="17">
                  <c:v>387.12099999999964</c:v>
                </c:pt>
                <c:pt idx="18">
                  <c:v>402.61486923077098</c:v>
                </c:pt>
                <c:pt idx="19">
                  <c:v>421.80778461538648</c:v>
                </c:pt>
                <c:pt idx="20">
                  <c:v>440.73997692307699</c:v>
                </c:pt>
                <c:pt idx="21">
                  <c:v>452.00829999999894</c:v>
                </c:pt>
                <c:pt idx="22">
                  <c:v>468.68497692307704</c:v>
                </c:pt>
                <c:pt idx="23">
                  <c:v>491.26517692307669</c:v>
                </c:pt>
                <c:pt idx="24">
                  <c:v>503.26903076923099</c:v>
                </c:pt>
                <c:pt idx="25">
                  <c:v>515.22353076923355</c:v>
                </c:pt>
                <c:pt idx="26">
                  <c:v>533.31959230769303</c:v>
                </c:pt>
                <c:pt idx="27">
                  <c:v>544.68370769230853</c:v>
                </c:pt>
                <c:pt idx="28">
                  <c:v>558.46589999999946</c:v>
                </c:pt>
                <c:pt idx="29">
                  <c:v>570.78351538461504</c:v>
                </c:pt>
                <c:pt idx="30">
                  <c:v>579.93396923076898</c:v>
                </c:pt>
                <c:pt idx="31">
                  <c:v>589.26797692307753</c:v>
                </c:pt>
                <c:pt idx="32">
                  <c:v>598.95749230769252</c:v>
                </c:pt>
                <c:pt idx="33">
                  <c:v>616.54807692307804</c:v>
                </c:pt>
                <c:pt idx="34">
                  <c:v>619.60637692307853</c:v>
                </c:pt>
                <c:pt idx="35">
                  <c:v>637.65379230769599</c:v>
                </c:pt>
                <c:pt idx="36">
                  <c:v>636.09461538461449</c:v>
                </c:pt>
                <c:pt idx="37">
                  <c:v>644.62254615384597</c:v>
                </c:pt>
                <c:pt idx="38">
                  <c:v>652.39318461538494</c:v>
                </c:pt>
                <c:pt idx="39">
                  <c:v>665.69542307692302</c:v>
                </c:pt>
                <c:pt idx="40">
                  <c:v>661.15777692307802</c:v>
                </c:pt>
                <c:pt idx="41">
                  <c:v>668.39048461538493</c:v>
                </c:pt>
                <c:pt idx="42">
                  <c:v>672.41330000000005</c:v>
                </c:pt>
                <c:pt idx="43">
                  <c:v>685.86173076923103</c:v>
                </c:pt>
                <c:pt idx="44">
                  <c:v>682.17003846153955</c:v>
                </c:pt>
                <c:pt idx="45">
                  <c:v>693.83090769230796</c:v>
                </c:pt>
                <c:pt idx="46">
                  <c:v>694.74338461538832</c:v>
                </c:pt>
                <c:pt idx="47">
                  <c:v>691.00107692307802</c:v>
                </c:pt>
                <c:pt idx="48">
                  <c:v>703.44056923076846</c:v>
                </c:pt>
                <c:pt idx="49">
                  <c:v>708.03506153846195</c:v>
                </c:pt>
                <c:pt idx="50">
                  <c:v>705.59073846154183</c:v>
                </c:pt>
                <c:pt idx="51">
                  <c:v>706.26791538461248</c:v>
                </c:pt>
                <c:pt idx="52">
                  <c:v>711.99293846153898</c:v>
                </c:pt>
                <c:pt idx="53">
                  <c:v>714.80028461538438</c:v>
                </c:pt>
                <c:pt idx="54">
                  <c:v>719.62113076923094</c:v>
                </c:pt>
                <c:pt idx="55">
                  <c:v>722.53759230769253</c:v>
                </c:pt>
                <c:pt idx="56">
                  <c:v>721.02699230769304</c:v>
                </c:pt>
                <c:pt idx="57">
                  <c:v>720.82025384615349</c:v>
                </c:pt>
                <c:pt idx="58">
                  <c:v>728.30619230769253</c:v>
                </c:pt>
                <c:pt idx="59">
                  <c:v>730.21533846153852</c:v>
                </c:pt>
                <c:pt idx="60">
                  <c:v>729.66466153846193</c:v>
                </c:pt>
                <c:pt idx="61">
                  <c:v>727.40456153846253</c:v>
                </c:pt>
                <c:pt idx="62">
                  <c:v>729.34577692307755</c:v>
                </c:pt>
                <c:pt idx="63">
                  <c:v>733.42882307692309</c:v>
                </c:pt>
                <c:pt idx="64">
                  <c:v>734.1269076923079</c:v>
                </c:pt>
                <c:pt idx="65">
                  <c:v>735.90419230769305</c:v>
                </c:pt>
                <c:pt idx="66">
                  <c:v>733.49066923076907</c:v>
                </c:pt>
                <c:pt idx="67">
                  <c:v>743.16442307692307</c:v>
                </c:pt>
                <c:pt idx="68">
                  <c:v>734.39240769230798</c:v>
                </c:pt>
                <c:pt idx="69">
                  <c:v>742.46706153846196</c:v>
                </c:pt>
                <c:pt idx="70">
                  <c:v>747.70830000000319</c:v>
                </c:pt>
                <c:pt idx="71">
                  <c:v>740.94794615384546</c:v>
                </c:pt>
                <c:pt idx="72">
                  <c:v>744.49238461538494</c:v>
                </c:pt>
                <c:pt idx="73">
                  <c:v>754.32122307692248</c:v>
                </c:pt>
                <c:pt idx="74">
                  <c:v>741.41352307692307</c:v>
                </c:pt>
                <c:pt idx="75">
                  <c:v>747.23670769230807</c:v>
                </c:pt>
                <c:pt idx="76">
                  <c:v>751.90136153846254</c:v>
                </c:pt>
                <c:pt idx="77">
                  <c:v>750.69842307692352</c:v>
                </c:pt>
                <c:pt idx="78">
                  <c:v>752.95307692307802</c:v>
                </c:pt>
                <c:pt idx="79">
                  <c:v>750.83386153846254</c:v>
                </c:pt>
                <c:pt idx="80">
                  <c:v>756.54980769230792</c:v>
                </c:pt>
                <c:pt idx="81">
                  <c:v>755.66146923076906</c:v>
                </c:pt>
                <c:pt idx="82">
                  <c:v>748.85365384615397</c:v>
                </c:pt>
                <c:pt idx="83">
                  <c:v>756.35960769230746</c:v>
                </c:pt>
                <c:pt idx="84">
                  <c:v>755.99821538461447</c:v>
                </c:pt>
                <c:pt idx="85">
                  <c:v>759.20674615384655</c:v>
                </c:pt>
                <c:pt idx="86">
                  <c:v>758.27610000000004</c:v>
                </c:pt>
                <c:pt idx="87">
                  <c:v>757.50223076923101</c:v>
                </c:pt>
                <c:pt idx="88">
                  <c:v>756.32023846153788</c:v>
                </c:pt>
                <c:pt idx="89">
                  <c:v>761.67304615384853</c:v>
                </c:pt>
                <c:pt idx="90">
                  <c:v>759.36190769230507</c:v>
                </c:pt>
                <c:pt idx="91">
                  <c:v>763.67064615384652</c:v>
                </c:pt>
                <c:pt idx="92">
                  <c:v>757.37683076923304</c:v>
                </c:pt>
                <c:pt idx="93">
                  <c:v>759.40316153846254</c:v>
                </c:pt>
                <c:pt idx="94">
                  <c:v>759.95157692307703</c:v>
                </c:pt>
                <c:pt idx="95">
                  <c:v>761.25704615384598</c:v>
                </c:pt>
                <c:pt idx="96">
                  <c:v>757.981146153846</c:v>
                </c:pt>
                <c:pt idx="97">
                  <c:v>763.14909230769354</c:v>
                </c:pt>
                <c:pt idx="98">
                  <c:v>755.77840000000356</c:v>
                </c:pt>
                <c:pt idx="99">
                  <c:v>760.91241538461247</c:v>
                </c:pt>
                <c:pt idx="100">
                  <c:v>757.45668461538446</c:v>
                </c:pt>
                <c:pt idx="101">
                  <c:v>752.66773846153899</c:v>
                </c:pt>
                <c:pt idx="102">
                  <c:v>751.97834615384852</c:v>
                </c:pt>
                <c:pt idx="103">
                  <c:v>750.86245384615347</c:v>
                </c:pt>
                <c:pt idx="104">
                  <c:v>750.58432307692351</c:v>
                </c:pt>
                <c:pt idx="105">
                  <c:v>749.27453076923484</c:v>
                </c:pt>
                <c:pt idx="106">
                  <c:v>742.99896153846305</c:v>
                </c:pt>
                <c:pt idx="107">
                  <c:v>739.66376153846352</c:v>
                </c:pt>
                <c:pt idx="108">
                  <c:v>740.10596923076901</c:v>
                </c:pt>
                <c:pt idx="109">
                  <c:v>733.73374615384853</c:v>
                </c:pt>
                <c:pt idx="110">
                  <c:v>734.80603076923103</c:v>
                </c:pt>
                <c:pt idx="111">
                  <c:v>727.08585384615719</c:v>
                </c:pt>
                <c:pt idx="112">
                  <c:v>725.99918461538493</c:v>
                </c:pt>
                <c:pt idx="113">
                  <c:v>720.629246153846</c:v>
                </c:pt>
                <c:pt idx="114">
                  <c:v>712.812461538462</c:v>
                </c:pt>
                <c:pt idx="115">
                  <c:v>713.37726923076798</c:v>
                </c:pt>
                <c:pt idx="116">
                  <c:v>700.72879230769752</c:v>
                </c:pt>
                <c:pt idx="117">
                  <c:v>704.43799999999749</c:v>
                </c:pt>
                <c:pt idx="118">
                  <c:v>693.52599230769351</c:v>
                </c:pt>
                <c:pt idx="119">
                  <c:v>687.62926923076907</c:v>
                </c:pt>
                <c:pt idx="120">
                  <c:v>684.51246923076906</c:v>
                </c:pt>
                <c:pt idx="121">
                  <c:v>675.71311538461498</c:v>
                </c:pt>
                <c:pt idx="122">
                  <c:v>672.37217692307695</c:v>
                </c:pt>
                <c:pt idx="123">
                  <c:v>660.56846923076898</c:v>
                </c:pt>
                <c:pt idx="124">
                  <c:v>657.17169230769355</c:v>
                </c:pt>
                <c:pt idx="125">
                  <c:v>649.25488461538555</c:v>
                </c:pt>
                <c:pt idx="126">
                  <c:v>638.64089999999999</c:v>
                </c:pt>
                <c:pt idx="127">
                  <c:v>633.03129999999749</c:v>
                </c:pt>
                <c:pt idx="128">
                  <c:v>623.47838461538845</c:v>
                </c:pt>
                <c:pt idx="129">
                  <c:v>611.35426923076739</c:v>
                </c:pt>
                <c:pt idx="130">
                  <c:v>605.55616153846199</c:v>
                </c:pt>
                <c:pt idx="131">
                  <c:v>595.63734615384601</c:v>
                </c:pt>
                <c:pt idx="132">
                  <c:v>584.29746153846304</c:v>
                </c:pt>
                <c:pt idx="133">
                  <c:v>577.92496153846253</c:v>
                </c:pt>
                <c:pt idx="134">
                  <c:v>562.50056153846253</c:v>
                </c:pt>
                <c:pt idx="135">
                  <c:v>551.18456923076951</c:v>
                </c:pt>
                <c:pt idx="136">
                  <c:v>542.80648461538499</c:v>
                </c:pt>
                <c:pt idx="137">
                  <c:v>529.88545384615395</c:v>
                </c:pt>
                <c:pt idx="138">
                  <c:v>517.71247692307804</c:v>
                </c:pt>
                <c:pt idx="139">
                  <c:v>506.08208461538538</c:v>
                </c:pt>
                <c:pt idx="140">
                  <c:v>496.245230769231</c:v>
                </c:pt>
                <c:pt idx="141">
                  <c:v>481.58390000000003</c:v>
                </c:pt>
                <c:pt idx="142">
                  <c:v>468.77176153846204</c:v>
                </c:pt>
                <c:pt idx="143">
                  <c:v>456.04044615384839</c:v>
                </c:pt>
                <c:pt idx="144">
                  <c:v>444.42196923076904</c:v>
                </c:pt>
                <c:pt idx="145">
                  <c:v>432.18481538461532</c:v>
                </c:pt>
                <c:pt idx="146">
                  <c:v>417.98035384615224</c:v>
                </c:pt>
                <c:pt idx="147">
                  <c:v>407.35069230769204</c:v>
                </c:pt>
                <c:pt idx="148">
                  <c:v>393.09639999999797</c:v>
                </c:pt>
                <c:pt idx="149">
                  <c:v>380.59395384615323</c:v>
                </c:pt>
                <c:pt idx="150">
                  <c:v>366.27684615384732</c:v>
                </c:pt>
                <c:pt idx="151">
                  <c:v>353.56516153846201</c:v>
                </c:pt>
                <c:pt idx="152">
                  <c:v>342.60435384615397</c:v>
                </c:pt>
                <c:pt idx="153">
                  <c:v>329.99119230768912</c:v>
                </c:pt>
                <c:pt idx="154">
                  <c:v>317.30079999999964</c:v>
                </c:pt>
                <c:pt idx="155">
                  <c:v>303.235407692308</c:v>
                </c:pt>
                <c:pt idx="156">
                  <c:v>289.87553846153645</c:v>
                </c:pt>
                <c:pt idx="157">
                  <c:v>276.69039230769164</c:v>
                </c:pt>
                <c:pt idx="158">
                  <c:v>264.78043846153639</c:v>
                </c:pt>
                <c:pt idx="159">
                  <c:v>250.79032307692304</c:v>
                </c:pt>
                <c:pt idx="160">
                  <c:v>238.83603846153801</c:v>
                </c:pt>
                <c:pt idx="161">
                  <c:v>227.78419230769265</c:v>
                </c:pt>
                <c:pt idx="162">
                  <c:v>216.75953846153772</c:v>
                </c:pt>
                <c:pt idx="163">
                  <c:v>205.03182307692327</c:v>
                </c:pt>
                <c:pt idx="164">
                  <c:v>194.62913846153802</c:v>
                </c:pt>
                <c:pt idx="165">
                  <c:v>183.71779999999998</c:v>
                </c:pt>
                <c:pt idx="166">
                  <c:v>172.91282307692327</c:v>
                </c:pt>
                <c:pt idx="167">
                  <c:v>163.41309999999999</c:v>
                </c:pt>
                <c:pt idx="168">
                  <c:v>153.5220230769238</c:v>
                </c:pt>
                <c:pt idx="169">
                  <c:v>143.73476923076774</c:v>
                </c:pt>
                <c:pt idx="170">
                  <c:v>134.48882307692386</c:v>
                </c:pt>
                <c:pt idx="171">
                  <c:v>124.4179076923085</c:v>
                </c:pt>
                <c:pt idx="172">
                  <c:v>117.1858384615377</c:v>
                </c:pt>
                <c:pt idx="173">
                  <c:v>107.90293076923102</c:v>
                </c:pt>
                <c:pt idx="174">
                  <c:v>101.05958461538498</c:v>
                </c:pt>
                <c:pt idx="175">
                  <c:v>93.138061538460946</c:v>
                </c:pt>
                <c:pt idx="176">
                  <c:v>86.35803076923078</c:v>
                </c:pt>
                <c:pt idx="177">
                  <c:v>79.599969230769204</c:v>
                </c:pt>
                <c:pt idx="178">
                  <c:v>72.819653846153898</c:v>
                </c:pt>
                <c:pt idx="179">
                  <c:v>66.376884615384228</c:v>
                </c:pt>
                <c:pt idx="180">
                  <c:v>60.420330769230802</c:v>
                </c:pt>
                <c:pt idx="181">
                  <c:v>55.079915384615411</c:v>
                </c:pt>
                <c:pt idx="182">
                  <c:v>49.675746153846028</c:v>
                </c:pt>
                <c:pt idx="183">
                  <c:v>45.195130769230957</c:v>
                </c:pt>
                <c:pt idx="184">
                  <c:v>40.784307692307543</c:v>
                </c:pt>
                <c:pt idx="185">
                  <c:v>37.114638461538298</c:v>
                </c:pt>
                <c:pt idx="186">
                  <c:v>33.552</c:v>
                </c:pt>
                <c:pt idx="187">
                  <c:v>30.144184615384631</c:v>
                </c:pt>
                <c:pt idx="188">
                  <c:v>26.932346153846186</c:v>
                </c:pt>
                <c:pt idx="189">
                  <c:v>23.882430769230787</c:v>
                </c:pt>
                <c:pt idx="190">
                  <c:v>20.782130769230786</c:v>
                </c:pt>
                <c:pt idx="191">
                  <c:v>18.0339076923077</c:v>
                </c:pt>
                <c:pt idx="192">
                  <c:v>15.1923923076923</c:v>
                </c:pt>
                <c:pt idx="193">
                  <c:v>12.243</c:v>
                </c:pt>
                <c:pt idx="194">
                  <c:v>9.6136923076923146</c:v>
                </c:pt>
                <c:pt idx="195">
                  <c:v>7.0795615384615402</c:v>
                </c:pt>
                <c:pt idx="196">
                  <c:v>4.7097307692307702</c:v>
                </c:pt>
                <c:pt idx="197">
                  <c:v>2.5548615384615401</c:v>
                </c:pt>
                <c:pt idx="198">
                  <c:v>0.89984615384615418</c:v>
                </c:pt>
                <c:pt idx="199">
                  <c:v>0.10850000000000012</c:v>
                </c:pt>
                <c:pt idx="200">
                  <c:v>9.2307692307693224E-5</c:v>
                </c:pt>
              </c:numCache>
            </c:numRef>
          </c:val>
        </c:ser>
        <c:marker val="1"/>
        <c:axId val="39674624"/>
        <c:axId val="39676544"/>
      </c:lineChart>
      <c:catAx>
        <c:axId val="39674624"/>
        <c:scaling>
          <c:orientation val="minMax"/>
        </c:scaling>
        <c:axPos val="b"/>
        <c:title>
          <c:tx>
            <c:rich>
              <a:bodyPr/>
              <a:lstStyle/>
              <a:p>
                <a:pPr>
                  <a:defRPr sz="1100"/>
                </a:pPr>
                <a:r>
                  <a:rPr lang="sl-SI" sz="1100"/>
                  <a:t>Distances</a:t>
                </a:r>
                <a:r>
                  <a:rPr lang="sl-SI" sz="1100" baseline="0"/>
                  <a:t> (p.d.u.)</a:t>
                </a:r>
                <a:endParaRPr lang="en-US" sz="1100"/>
              </a:p>
            </c:rich>
          </c:tx>
        </c:title>
        <c:numFmt formatCode="General" sourceLinked="1"/>
        <c:tickLblPos val="nextTo"/>
        <c:crossAx val="39676544"/>
        <c:crosses val="autoZero"/>
        <c:auto val="1"/>
        <c:lblAlgn val="ctr"/>
        <c:lblOffset val="100"/>
        <c:tickLblSkip val="50"/>
        <c:tickMarkSkip val="50"/>
      </c:catAx>
      <c:valAx>
        <c:axId val="39676544"/>
        <c:scaling>
          <c:orientation val="minMax"/>
        </c:scaling>
        <c:axPos val="l"/>
        <c:majorGridlines/>
        <c:title>
          <c:tx>
            <c:rich>
              <a:bodyPr rot="-5400000" vert="horz"/>
              <a:lstStyle/>
              <a:p>
                <a:pPr>
                  <a:defRPr sz="1100"/>
                </a:pPr>
                <a:r>
                  <a:rPr lang="sl-SI" sz="1100"/>
                  <a:t>Frequencyx10E5</a:t>
                </a:r>
                <a:endParaRPr lang="en-US" sz="1100"/>
              </a:p>
            </c:rich>
          </c:tx>
        </c:title>
        <c:numFmt formatCode="General" sourceLinked="1"/>
        <c:tickLblPos val="nextTo"/>
        <c:crossAx val="39674624"/>
        <c:crosses val="autoZero"/>
        <c:crossBetween val="between"/>
      </c:valAx>
    </c:plotArea>
    <c:legend>
      <c:legendPos val="r"/>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l-SI"/>
  <c:chart>
    <c:plotArea>
      <c:layout/>
      <c:lineChart>
        <c:grouping val="standard"/>
        <c:ser>
          <c:idx val="0"/>
          <c:order val="0"/>
          <c:tx>
            <c:strRef>
              <c:f>'ajnik '!$N$9</c:f>
              <c:strCache>
                <c:ptCount val="1"/>
                <c:pt idx="0">
                  <c:v>Control</c:v>
                </c:pt>
              </c:strCache>
            </c:strRef>
          </c:tx>
          <c:spPr>
            <a:ln>
              <a:solidFill>
                <a:schemeClr val="tx2"/>
              </a:solidFill>
            </a:ln>
          </c:spPr>
          <c:marker>
            <c:symbol val="none"/>
          </c:marker>
          <c:cat>
            <c:numRef>
              <c:f>'ajnik '!$M$10:$M$210</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'ajnik '!$N$10:$N$210</c:f>
              <c:numCache>
                <c:formatCode>General</c:formatCode>
                <c:ptCount val="201"/>
                <c:pt idx="0">
                  <c:v>22.314100000000035</c:v>
                </c:pt>
                <c:pt idx="1">
                  <c:v>22.314100000000035</c:v>
                </c:pt>
                <c:pt idx="2">
                  <c:v>56.732415384615543</c:v>
                </c:pt>
                <c:pt idx="3">
                  <c:v>85.853984615384618</c:v>
                </c:pt>
                <c:pt idx="4">
                  <c:v>112.48220000000002</c:v>
                </c:pt>
                <c:pt idx="5">
                  <c:v>125.46639999999999</c:v>
                </c:pt>
                <c:pt idx="6">
                  <c:v>144.47190000000001</c:v>
                </c:pt>
                <c:pt idx="7">
                  <c:v>161.01829230769326</c:v>
                </c:pt>
                <c:pt idx="8">
                  <c:v>168.85814615384697</c:v>
                </c:pt>
                <c:pt idx="9">
                  <c:v>182.54259999999999</c:v>
                </c:pt>
                <c:pt idx="10">
                  <c:v>192.69130000000001</c:v>
                </c:pt>
                <c:pt idx="11">
                  <c:v>201.03395384615322</c:v>
                </c:pt>
                <c:pt idx="12">
                  <c:v>216.35500000000027</c:v>
                </c:pt>
                <c:pt idx="13">
                  <c:v>225.88169230769367</c:v>
                </c:pt>
                <c:pt idx="14">
                  <c:v>231.39825384615386</c:v>
                </c:pt>
                <c:pt idx="15">
                  <c:v>237.84291538461602</c:v>
                </c:pt>
                <c:pt idx="16">
                  <c:v>242.20700769230712</c:v>
                </c:pt>
                <c:pt idx="17">
                  <c:v>255.14779999999999</c:v>
                </c:pt>
                <c:pt idx="18">
                  <c:v>258.23762307692311</c:v>
                </c:pt>
                <c:pt idx="19">
                  <c:v>263.3202</c:v>
                </c:pt>
                <c:pt idx="20">
                  <c:v>270.67870769230768</c:v>
                </c:pt>
                <c:pt idx="21">
                  <c:v>273.87193076923069</c:v>
                </c:pt>
                <c:pt idx="22">
                  <c:v>277.24185384615384</c:v>
                </c:pt>
                <c:pt idx="23">
                  <c:v>288.21431538461525</c:v>
                </c:pt>
                <c:pt idx="24">
                  <c:v>291.02455384615365</c:v>
                </c:pt>
                <c:pt idx="25">
                  <c:v>293.38680769230768</c:v>
                </c:pt>
                <c:pt idx="26">
                  <c:v>303.04957692307698</c:v>
                </c:pt>
                <c:pt idx="27">
                  <c:v>304.08323076923023</c:v>
                </c:pt>
                <c:pt idx="28">
                  <c:v>306.55635384615363</c:v>
                </c:pt>
                <c:pt idx="29">
                  <c:v>315.62893846153679</c:v>
                </c:pt>
                <c:pt idx="30">
                  <c:v>317.85470769230778</c:v>
                </c:pt>
                <c:pt idx="31">
                  <c:v>317.80459230769225</c:v>
                </c:pt>
                <c:pt idx="32">
                  <c:v>324.14248461538722</c:v>
                </c:pt>
                <c:pt idx="33">
                  <c:v>329.64493076923077</c:v>
                </c:pt>
                <c:pt idx="34">
                  <c:v>331.22817692307518</c:v>
                </c:pt>
                <c:pt idx="35">
                  <c:v>335.17185384615385</c:v>
                </c:pt>
                <c:pt idx="36">
                  <c:v>342.67432307692332</c:v>
                </c:pt>
                <c:pt idx="37">
                  <c:v>339.50763076923073</c:v>
                </c:pt>
                <c:pt idx="38">
                  <c:v>342.2518</c:v>
                </c:pt>
                <c:pt idx="39">
                  <c:v>352.89843076923069</c:v>
                </c:pt>
                <c:pt idx="40">
                  <c:v>344.22089999999969</c:v>
                </c:pt>
                <c:pt idx="41">
                  <c:v>352.9229692307693</c:v>
                </c:pt>
                <c:pt idx="42">
                  <c:v>356.11169999999993</c:v>
                </c:pt>
                <c:pt idx="43">
                  <c:v>354.62977692307692</c:v>
                </c:pt>
                <c:pt idx="44">
                  <c:v>356.52903076923064</c:v>
                </c:pt>
                <c:pt idx="45">
                  <c:v>365.11216923076938</c:v>
                </c:pt>
                <c:pt idx="46">
                  <c:v>361.59711538461391</c:v>
                </c:pt>
                <c:pt idx="47">
                  <c:v>365.15710000000001</c:v>
                </c:pt>
                <c:pt idx="48">
                  <c:v>368.74496923077032</c:v>
                </c:pt>
                <c:pt idx="49">
                  <c:v>366.79600769230763</c:v>
                </c:pt>
                <c:pt idx="50">
                  <c:v>370.28576923076935</c:v>
                </c:pt>
                <c:pt idx="51">
                  <c:v>371.48839999999797</c:v>
                </c:pt>
                <c:pt idx="52">
                  <c:v>377.94552307692311</c:v>
                </c:pt>
                <c:pt idx="53">
                  <c:v>375.7550846153847</c:v>
                </c:pt>
                <c:pt idx="54">
                  <c:v>374.3018153846154</c:v>
                </c:pt>
                <c:pt idx="55">
                  <c:v>383.46679230769064</c:v>
                </c:pt>
                <c:pt idx="56">
                  <c:v>380.23710769230769</c:v>
                </c:pt>
                <c:pt idx="57">
                  <c:v>379.38453846153823</c:v>
                </c:pt>
                <c:pt idx="58">
                  <c:v>387.14782307692479</c:v>
                </c:pt>
                <c:pt idx="59">
                  <c:v>384.87263076923074</c:v>
                </c:pt>
                <c:pt idx="60">
                  <c:v>384.56766923077032</c:v>
                </c:pt>
                <c:pt idx="61">
                  <c:v>386.38523076923065</c:v>
                </c:pt>
                <c:pt idx="62">
                  <c:v>386.58815384615207</c:v>
                </c:pt>
                <c:pt idx="63">
                  <c:v>390.03833076922859</c:v>
                </c:pt>
                <c:pt idx="64">
                  <c:v>390.58973076923064</c:v>
                </c:pt>
                <c:pt idx="65">
                  <c:v>389.06835384615363</c:v>
                </c:pt>
                <c:pt idx="66">
                  <c:v>390.46609230769076</c:v>
                </c:pt>
                <c:pt idx="67">
                  <c:v>394.15629999999999</c:v>
                </c:pt>
                <c:pt idx="68">
                  <c:v>390.09615384615165</c:v>
                </c:pt>
                <c:pt idx="69">
                  <c:v>392.34946153846408</c:v>
                </c:pt>
                <c:pt idx="70">
                  <c:v>396.18743846153825</c:v>
                </c:pt>
                <c:pt idx="71">
                  <c:v>397.48675384615177</c:v>
                </c:pt>
                <c:pt idx="72">
                  <c:v>394.44428461538627</c:v>
                </c:pt>
                <c:pt idx="73">
                  <c:v>393.91746923076931</c:v>
                </c:pt>
                <c:pt idx="74">
                  <c:v>399.85044615384862</c:v>
                </c:pt>
                <c:pt idx="75">
                  <c:v>393.70694615384701</c:v>
                </c:pt>
                <c:pt idx="76">
                  <c:v>398.20588461538472</c:v>
                </c:pt>
                <c:pt idx="77">
                  <c:v>399.21523846153667</c:v>
                </c:pt>
                <c:pt idx="78">
                  <c:v>400.45500769230767</c:v>
                </c:pt>
                <c:pt idx="79">
                  <c:v>396.17024615384827</c:v>
                </c:pt>
                <c:pt idx="80">
                  <c:v>398.65990769230922</c:v>
                </c:pt>
                <c:pt idx="81">
                  <c:v>398.5897846153847</c:v>
                </c:pt>
                <c:pt idx="82">
                  <c:v>399.66405384615388</c:v>
                </c:pt>
                <c:pt idx="83">
                  <c:v>401.23009230769094</c:v>
                </c:pt>
                <c:pt idx="84">
                  <c:v>397.92854615384618</c:v>
                </c:pt>
                <c:pt idx="85">
                  <c:v>397.94207692307691</c:v>
                </c:pt>
                <c:pt idx="86">
                  <c:v>400.13459999999969</c:v>
                </c:pt>
                <c:pt idx="87">
                  <c:v>397.63683076923064</c:v>
                </c:pt>
                <c:pt idx="88">
                  <c:v>398.54494615384868</c:v>
                </c:pt>
                <c:pt idx="89">
                  <c:v>397.65306923077031</c:v>
                </c:pt>
                <c:pt idx="90">
                  <c:v>400.35215384615384</c:v>
                </c:pt>
                <c:pt idx="91">
                  <c:v>397.17266153846361</c:v>
                </c:pt>
                <c:pt idx="92">
                  <c:v>394.23086153846202</c:v>
                </c:pt>
                <c:pt idx="93">
                  <c:v>400.16663076923066</c:v>
                </c:pt>
                <c:pt idx="94">
                  <c:v>399.4093692307693</c:v>
                </c:pt>
                <c:pt idx="95">
                  <c:v>394.94277692307691</c:v>
                </c:pt>
                <c:pt idx="96">
                  <c:v>398.47823076922907</c:v>
                </c:pt>
                <c:pt idx="97">
                  <c:v>392.95132307692199</c:v>
                </c:pt>
                <c:pt idx="98">
                  <c:v>391.92921538461525</c:v>
                </c:pt>
                <c:pt idx="99">
                  <c:v>391.7936692307693</c:v>
                </c:pt>
                <c:pt idx="100">
                  <c:v>391.91899999999833</c:v>
                </c:pt>
                <c:pt idx="101">
                  <c:v>386.65443846153846</c:v>
                </c:pt>
                <c:pt idx="102">
                  <c:v>389.38616923076927</c:v>
                </c:pt>
                <c:pt idx="103">
                  <c:v>387.87923846153825</c:v>
                </c:pt>
                <c:pt idx="104">
                  <c:v>380.97779230769169</c:v>
                </c:pt>
                <c:pt idx="105">
                  <c:v>383.20858461538461</c:v>
                </c:pt>
                <c:pt idx="106">
                  <c:v>378.54790000000008</c:v>
                </c:pt>
                <c:pt idx="107">
                  <c:v>373.50823076923069</c:v>
                </c:pt>
                <c:pt idx="108">
                  <c:v>370.21563846153691</c:v>
                </c:pt>
                <c:pt idx="109">
                  <c:v>369.72844615384702</c:v>
                </c:pt>
                <c:pt idx="110">
                  <c:v>365.37979230769224</c:v>
                </c:pt>
                <c:pt idx="111">
                  <c:v>360.83236153846178</c:v>
                </c:pt>
                <c:pt idx="112">
                  <c:v>358.65030000000002</c:v>
                </c:pt>
                <c:pt idx="113">
                  <c:v>354.46957692307689</c:v>
                </c:pt>
                <c:pt idx="114">
                  <c:v>351.7389846153846</c:v>
                </c:pt>
                <c:pt idx="115">
                  <c:v>349.20479999999969</c:v>
                </c:pt>
                <c:pt idx="116">
                  <c:v>345.25099230769229</c:v>
                </c:pt>
                <c:pt idx="117">
                  <c:v>341.15060000000136</c:v>
                </c:pt>
                <c:pt idx="118">
                  <c:v>335.76883076923065</c:v>
                </c:pt>
                <c:pt idx="119">
                  <c:v>333.03796923076931</c:v>
                </c:pt>
                <c:pt idx="120">
                  <c:v>326.35939230769225</c:v>
                </c:pt>
                <c:pt idx="121">
                  <c:v>322.20586153846278</c:v>
                </c:pt>
                <c:pt idx="122">
                  <c:v>317.67935384615384</c:v>
                </c:pt>
                <c:pt idx="123">
                  <c:v>314.95304615384708</c:v>
                </c:pt>
                <c:pt idx="124">
                  <c:v>308.78542307692311</c:v>
                </c:pt>
                <c:pt idx="125">
                  <c:v>306.28114615384612</c:v>
                </c:pt>
                <c:pt idx="126">
                  <c:v>302.654576923077</c:v>
                </c:pt>
                <c:pt idx="127">
                  <c:v>298.59226153846208</c:v>
                </c:pt>
                <c:pt idx="128">
                  <c:v>294.62493076923073</c:v>
                </c:pt>
                <c:pt idx="129">
                  <c:v>289.68038461538458</c:v>
                </c:pt>
                <c:pt idx="130">
                  <c:v>285.05427692307688</c:v>
                </c:pt>
                <c:pt idx="131">
                  <c:v>280.04860769230771</c:v>
                </c:pt>
                <c:pt idx="132">
                  <c:v>276.22687692307693</c:v>
                </c:pt>
                <c:pt idx="133">
                  <c:v>270.33007692307689</c:v>
                </c:pt>
                <c:pt idx="134">
                  <c:v>266.65696153846238</c:v>
                </c:pt>
                <c:pt idx="135">
                  <c:v>263.71663076922925</c:v>
                </c:pt>
                <c:pt idx="136">
                  <c:v>258.20346153846202</c:v>
                </c:pt>
                <c:pt idx="137">
                  <c:v>254.82806153846161</c:v>
                </c:pt>
                <c:pt idx="138">
                  <c:v>251.91074615384616</c:v>
                </c:pt>
                <c:pt idx="139">
                  <c:v>248.18934615384617</c:v>
                </c:pt>
                <c:pt idx="140">
                  <c:v>246.19725384615379</c:v>
                </c:pt>
                <c:pt idx="141">
                  <c:v>241.93017692307691</c:v>
                </c:pt>
                <c:pt idx="142">
                  <c:v>238.52989230769293</c:v>
                </c:pt>
                <c:pt idx="143">
                  <c:v>236.58283846153844</c:v>
                </c:pt>
                <c:pt idx="144">
                  <c:v>233.41350769230678</c:v>
                </c:pt>
                <c:pt idx="145">
                  <c:v>230.67826923076925</c:v>
                </c:pt>
                <c:pt idx="146">
                  <c:v>228.01504615384616</c:v>
                </c:pt>
                <c:pt idx="147">
                  <c:v>225.91553076923032</c:v>
                </c:pt>
                <c:pt idx="148">
                  <c:v>221.6611846153846</c:v>
                </c:pt>
                <c:pt idx="149">
                  <c:v>218.7228076923077</c:v>
                </c:pt>
                <c:pt idx="150">
                  <c:v>213.78733076923081</c:v>
                </c:pt>
                <c:pt idx="151">
                  <c:v>213.4897</c:v>
                </c:pt>
                <c:pt idx="152">
                  <c:v>210.81636923076925</c:v>
                </c:pt>
                <c:pt idx="153">
                  <c:v>207.20943846153838</c:v>
                </c:pt>
                <c:pt idx="154">
                  <c:v>205.46718461538461</c:v>
                </c:pt>
                <c:pt idx="155">
                  <c:v>201.73955384615246</c:v>
                </c:pt>
                <c:pt idx="156">
                  <c:v>198.64968461538388</c:v>
                </c:pt>
                <c:pt idx="157">
                  <c:v>197.07694615384614</c:v>
                </c:pt>
                <c:pt idx="158">
                  <c:v>196.30303846153845</c:v>
                </c:pt>
                <c:pt idx="159">
                  <c:v>193.42628461538467</c:v>
                </c:pt>
                <c:pt idx="160">
                  <c:v>192.57616153846155</c:v>
                </c:pt>
                <c:pt idx="161">
                  <c:v>191.00216153846154</c:v>
                </c:pt>
                <c:pt idx="162">
                  <c:v>189.45788461538461</c:v>
                </c:pt>
                <c:pt idx="163">
                  <c:v>189.18903846153842</c:v>
                </c:pt>
                <c:pt idx="164">
                  <c:v>186.53791538461547</c:v>
                </c:pt>
                <c:pt idx="165">
                  <c:v>185.38672307692383</c:v>
                </c:pt>
                <c:pt idx="166">
                  <c:v>184.51091538461537</c:v>
                </c:pt>
                <c:pt idx="167">
                  <c:v>181.41924615384616</c:v>
                </c:pt>
                <c:pt idx="168">
                  <c:v>180.77107692307692</c:v>
                </c:pt>
                <c:pt idx="169">
                  <c:v>177.56903076923078</c:v>
                </c:pt>
                <c:pt idx="170">
                  <c:v>176.14263846153838</c:v>
                </c:pt>
                <c:pt idx="171">
                  <c:v>172.82968461538462</c:v>
                </c:pt>
                <c:pt idx="172">
                  <c:v>169.11434615384616</c:v>
                </c:pt>
                <c:pt idx="173">
                  <c:v>164.10840769230771</c:v>
                </c:pt>
                <c:pt idx="174">
                  <c:v>158.20545384615372</c:v>
                </c:pt>
                <c:pt idx="175">
                  <c:v>153.32403846153846</c:v>
                </c:pt>
                <c:pt idx="176">
                  <c:v>146.83392307692307</c:v>
                </c:pt>
                <c:pt idx="177">
                  <c:v>141.80384615384614</c:v>
                </c:pt>
                <c:pt idx="178">
                  <c:v>135.88961538461541</c:v>
                </c:pt>
                <c:pt idx="179">
                  <c:v>131.92185384615385</c:v>
                </c:pt>
                <c:pt idx="180">
                  <c:v>128.25365384615296</c:v>
                </c:pt>
                <c:pt idx="181">
                  <c:v>123.21286923076923</c:v>
                </c:pt>
                <c:pt idx="182">
                  <c:v>118.47872307692305</c:v>
                </c:pt>
                <c:pt idx="183">
                  <c:v>113.37979230769152</c:v>
                </c:pt>
                <c:pt idx="184">
                  <c:v>108.49639999999999</c:v>
                </c:pt>
                <c:pt idx="185">
                  <c:v>102.3212</c:v>
                </c:pt>
                <c:pt idx="186">
                  <c:v>95.552407692307682</c:v>
                </c:pt>
                <c:pt idx="187">
                  <c:v>89.28336923076921</c:v>
                </c:pt>
                <c:pt idx="188">
                  <c:v>83.230099999999993</c:v>
                </c:pt>
                <c:pt idx="189">
                  <c:v>76.276730769230781</c:v>
                </c:pt>
                <c:pt idx="190">
                  <c:v>68.986546153846149</c:v>
                </c:pt>
                <c:pt idx="191">
                  <c:v>61.083215384615386</c:v>
                </c:pt>
                <c:pt idx="192">
                  <c:v>52.214584615384346</c:v>
                </c:pt>
                <c:pt idx="193">
                  <c:v>42.478315384615463</c:v>
                </c:pt>
                <c:pt idx="194">
                  <c:v>32.550015384615385</c:v>
                </c:pt>
                <c:pt idx="195">
                  <c:v>22.356461538461527</c:v>
                </c:pt>
                <c:pt idx="196">
                  <c:v>13.324892307692306</c:v>
                </c:pt>
                <c:pt idx="197">
                  <c:v>6.1709769230769007</c:v>
                </c:pt>
                <c:pt idx="198">
                  <c:v>1.8140230769230781</c:v>
                </c:pt>
                <c:pt idx="199">
                  <c:v>0.15731538461538574</c:v>
                </c:pt>
                <c:pt idx="200">
                  <c:v>1.0000000000000056E-4</c:v>
                </c:pt>
              </c:numCache>
            </c:numRef>
          </c:val>
        </c:ser>
        <c:ser>
          <c:idx val="1"/>
          <c:order val="1"/>
          <c:tx>
            <c:strRef>
              <c:f>'ajnik '!$O$9</c:f>
              <c:strCache>
                <c:ptCount val="1"/>
                <c:pt idx="0">
                  <c:v>Test</c:v>
                </c:pt>
              </c:strCache>
            </c:strRef>
          </c:tx>
          <c:spPr>
            <a:ln>
              <a:solidFill>
                <a:srgbClr val="00B050"/>
              </a:solidFill>
            </a:ln>
          </c:spPr>
          <c:marker>
            <c:symbol val="none"/>
          </c:marker>
          <c:cat>
            <c:numRef>
              <c:f>'ajnik '!$M$10:$M$210</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'ajnik '!$O$10:$O$210</c:f>
              <c:numCache>
                <c:formatCode>General</c:formatCode>
                <c:ptCount val="201"/>
                <c:pt idx="0">
                  <c:v>27.461075000000001</c:v>
                </c:pt>
                <c:pt idx="1">
                  <c:v>27.461075000000001</c:v>
                </c:pt>
                <c:pt idx="2">
                  <c:v>85.204774999999998</c:v>
                </c:pt>
                <c:pt idx="3">
                  <c:v>128.20632499999999</c:v>
                </c:pt>
                <c:pt idx="4">
                  <c:v>167.99915833333341</c:v>
                </c:pt>
                <c:pt idx="5">
                  <c:v>210.26623333333347</c:v>
                </c:pt>
                <c:pt idx="6">
                  <c:v>237.63532499999999</c:v>
                </c:pt>
                <c:pt idx="7">
                  <c:v>274.62585833333503</c:v>
                </c:pt>
                <c:pt idx="8">
                  <c:v>300.64960833333669</c:v>
                </c:pt>
                <c:pt idx="9">
                  <c:v>328.64065000000136</c:v>
                </c:pt>
                <c:pt idx="10">
                  <c:v>357.09225833333431</c:v>
                </c:pt>
                <c:pt idx="11">
                  <c:v>375.54110833333402</c:v>
                </c:pt>
                <c:pt idx="12">
                  <c:v>390.01828333333515</c:v>
                </c:pt>
                <c:pt idx="13">
                  <c:v>426.98666666666668</c:v>
                </c:pt>
                <c:pt idx="14">
                  <c:v>440.34739166666702</c:v>
                </c:pt>
                <c:pt idx="15">
                  <c:v>458.76027499999969</c:v>
                </c:pt>
                <c:pt idx="16">
                  <c:v>475.66230833333503</c:v>
                </c:pt>
                <c:pt idx="17">
                  <c:v>491.83744999999999</c:v>
                </c:pt>
                <c:pt idx="18">
                  <c:v>509.48308333333432</c:v>
                </c:pt>
                <c:pt idx="19">
                  <c:v>533.25160833333291</c:v>
                </c:pt>
                <c:pt idx="20">
                  <c:v>544.38204999999948</c:v>
                </c:pt>
                <c:pt idx="21">
                  <c:v>553.1634833333336</c:v>
                </c:pt>
                <c:pt idx="22">
                  <c:v>575.94735833333289</c:v>
                </c:pt>
                <c:pt idx="23">
                  <c:v>576.22693333333325</c:v>
                </c:pt>
                <c:pt idx="24">
                  <c:v>600.18985833333352</c:v>
                </c:pt>
                <c:pt idx="25">
                  <c:v>613.57375833333629</c:v>
                </c:pt>
                <c:pt idx="26">
                  <c:v>625.12360833333332</c:v>
                </c:pt>
                <c:pt idx="27">
                  <c:v>637.19139166667242</c:v>
                </c:pt>
                <c:pt idx="28">
                  <c:v>635.59408333333351</c:v>
                </c:pt>
                <c:pt idx="29">
                  <c:v>654.70522499999947</c:v>
                </c:pt>
                <c:pt idx="30">
                  <c:v>666.01610833333291</c:v>
                </c:pt>
                <c:pt idx="31">
                  <c:v>675.22139166667148</c:v>
                </c:pt>
                <c:pt idx="32">
                  <c:v>672.17726666666852</c:v>
                </c:pt>
                <c:pt idx="33">
                  <c:v>695.0714833333335</c:v>
                </c:pt>
                <c:pt idx="34">
                  <c:v>685.73736666666855</c:v>
                </c:pt>
                <c:pt idx="35">
                  <c:v>696.8150583333329</c:v>
                </c:pt>
                <c:pt idx="36">
                  <c:v>699.97824166667135</c:v>
                </c:pt>
                <c:pt idx="37">
                  <c:v>708.35907499999996</c:v>
                </c:pt>
                <c:pt idx="38">
                  <c:v>712.84481666666852</c:v>
                </c:pt>
                <c:pt idx="39">
                  <c:v>712.04268333333289</c:v>
                </c:pt>
                <c:pt idx="40">
                  <c:v>709.04373333333353</c:v>
                </c:pt>
                <c:pt idx="41">
                  <c:v>712.94122499999617</c:v>
                </c:pt>
                <c:pt idx="42">
                  <c:v>721.61937500000283</c:v>
                </c:pt>
                <c:pt idx="43">
                  <c:v>724.26589999999999</c:v>
                </c:pt>
                <c:pt idx="44">
                  <c:v>717.42950833333327</c:v>
                </c:pt>
                <c:pt idx="45">
                  <c:v>713.83917499999939</c:v>
                </c:pt>
                <c:pt idx="46">
                  <c:v>723.12435833333325</c:v>
                </c:pt>
                <c:pt idx="47">
                  <c:v>722.45068333333336</c:v>
                </c:pt>
                <c:pt idx="48">
                  <c:v>719.62539166667148</c:v>
                </c:pt>
                <c:pt idx="49">
                  <c:v>707.695425</c:v>
                </c:pt>
                <c:pt idx="50">
                  <c:v>721.99170833333335</c:v>
                </c:pt>
                <c:pt idx="51">
                  <c:v>716.73985833333359</c:v>
                </c:pt>
                <c:pt idx="52">
                  <c:v>713.8795333333336</c:v>
                </c:pt>
                <c:pt idx="53">
                  <c:v>712.01495833333331</c:v>
                </c:pt>
                <c:pt idx="54">
                  <c:v>712.82145833333288</c:v>
                </c:pt>
                <c:pt idx="55">
                  <c:v>712.50087499999995</c:v>
                </c:pt>
                <c:pt idx="56">
                  <c:v>707.52606666666804</c:v>
                </c:pt>
                <c:pt idx="57">
                  <c:v>705.78522499999997</c:v>
                </c:pt>
                <c:pt idx="58">
                  <c:v>705.90839166667183</c:v>
                </c:pt>
                <c:pt idx="59">
                  <c:v>700.08269166666855</c:v>
                </c:pt>
                <c:pt idx="60">
                  <c:v>701.22396666667112</c:v>
                </c:pt>
                <c:pt idx="61">
                  <c:v>698.41854166667065</c:v>
                </c:pt>
                <c:pt idx="62">
                  <c:v>695.80909166666981</c:v>
                </c:pt>
                <c:pt idx="63">
                  <c:v>696.20972500000005</c:v>
                </c:pt>
                <c:pt idx="64">
                  <c:v>692.54809999999998</c:v>
                </c:pt>
                <c:pt idx="65">
                  <c:v>696.89440000000002</c:v>
                </c:pt>
                <c:pt idx="66">
                  <c:v>697.35469999999748</c:v>
                </c:pt>
                <c:pt idx="67">
                  <c:v>690.58681666667064</c:v>
                </c:pt>
                <c:pt idx="68">
                  <c:v>691.80755833333296</c:v>
                </c:pt>
                <c:pt idx="69">
                  <c:v>691.61109166667029</c:v>
                </c:pt>
                <c:pt idx="70">
                  <c:v>694.58155833333331</c:v>
                </c:pt>
                <c:pt idx="71">
                  <c:v>686.66808333333358</c:v>
                </c:pt>
                <c:pt idx="72">
                  <c:v>690.29071666667312</c:v>
                </c:pt>
                <c:pt idx="73">
                  <c:v>689.82490833333327</c:v>
                </c:pt>
                <c:pt idx="74">
                  <c:v>692.73410000000001</c:v>
                </c:pt>
                <c:pt idx="75">
                  <c:v>688.34416666666675</c:v>
                </c:pt>
                <c:pt idx="76">
                  <c:v>690.22768333333329</c:v>
                </c:pt>
                <c:pt idx="77">
                  <c:v>685.20504166667183</c:v>
                </c:pt>
                <c:pt idx="78">
                  <c:v>689.71218333333331</c:v>
                </c:pt>
                <c:pt idx="79">
                  <c:v>684.36260833333029</c:v>
                </c:pt>
                <c:pt idx="80">
                  <c:v>691.19228333333331</c:v>
                </c:pt>
                <c:pt idx="81">
                  <c:v>682.97222499999748</c:v>
                </c:pt>
                <c:pt idx="82">
                  <c:v>686.20912499999997</c:v>
                </c:pt>
                <c:pt idx="83">
                  <c:v>686.20704166667065</c:v>
                </c:pt>
                <c:pt idx="84">
                  <c:v>685.07655</c:v>
                </c:pt>
                <c:pt idx="85">
                  <c:v>686.8954</c:v>
                </c:pt>
                <c:pt idx="86">
                  <c:v>681.08117500000003</c:v>
                </c:pt>
                <c:pt idx="87">
                  <c:v>684.57303333333664</c:v>
                </c:pt>
                <c:pt idx="88">
                  <c:v>685.6359083333333</c:v>
                </c:pt>
                <c:pt idx="89">
                  <c:v>685.48133333333351</c:v>
                </c:pt>
                <c:pt idx="90">
                  <c:v>682.32189166666853</c:v>
                </c:pt>
                <c:pt idx="91">
                  <c:v>687.72287500000004</c:v>
                </c:pt>
                <c:pt idx="92">
                  <c:v>688.05319166666993</c:v>
                </c:pt>
                <c:pt idx="93">
                  <c:v>692.11546666666993</c:v>
                </c:pt>
                <c:pt idx="94">
                  <c:v>690.48239999999998</c:v>
                </c:pt>
                <c:pt idx="95">
                  <c:v>692.83657499999947</c:v>
                </c:pt>
                <c:pt idx="96">
                  <c:v>690.02486666667005</c:v>
                </c:pt>
                <c:pt idx="97">
                  <c:v>699.23072500000001</c:v>
                </c:pt>
                <c:pt idx="98">
                  <c:v>694.84536666666804</c:v>
                </c:pt>
                <c:pt idx="99">
                  <c:v>703.04960833333291</c:v>
                </c:pt>
                <c:pt idx="100">
                  <c:v>697.81344166667066</c:v>
                </c:pt>
                <c:pt idx="101">
                  <c:v>699.59512499999948</c:v>
                </c:pt>
                <c:pt idx="102">
                  <c:v>700.87654166667005</c:v>
                </c:pt>
                <c:pt idx="103">
                  <c:v>704.99673333333351</c:v>
                </c:pt>
                <c:pt idx="104">
                  <c:v>706.79199166667195</c:v>
                </c:pt>
                <c:pt idx="105">
                  <c:v>705.59735833333332</c:v>
                </c:pt>
                <c:pt idx="106">
                  <c:v>706.71404166667241</c:v>
                </c:pt>
                <c:pt idx="107">
                  <c:v>709.98054166667112</c:v>
                </c:pt>
                <c:pt idx="108">
                  <c:v>708.76934166667195</c:v>
                </c:pt>
                <c:pt idx="109">
                  <c:v>712.41743333333329</c:v>
                </c:pt>
                <c:pt idx="110">
                  <c:v>712.98955000000001</c:v>
                </c:pt>
                <c:pt idx="111">
                  <c:v>716.90970833333358</c:v>
                </c:pt>
                <c:pt idx="112">
                  <c:v>712.61659166667005</c:v>
                </c:pt>
                <c:pt idx="113">
                  <c:v>717.80052499999749</c:v>
                </c:pt>
                <c:pt idx="114">
                  <c:v>720.49424999999997</c:v>
                </c:pt>
                <c:pt idx="115">
                  <c:v>724.68759999999997</c:v>
                </c:pt>
                <c:pt idx="116">
                  <c:v>728.75409999999999</c:v>
                </c:pt>
                <c:pt idx="117">
                  <c:v>726.50440000000003</c:v>
                </c:pt>
                <c:pt idx="118">
                  <c:v>733.46364999999946</c:v>
                </c:pt>
                <c:pt idx="119">
                  <c:v>732.65269999999748</c:v>
                </c:pt>
                <c:pt idx="120">
                  <c:v>738.24369166667088</c:v>
                </c:pt>
                <c:pt idx="121">
                  <c:v>733.92453333333333</c:v>
                </c:pt>
                <c:pt idx="122">
                  <c:v>739.02141666666853</c:v>
                </c:pt>
                <c:pt idx="123">
                  <c:v>743.93024166666805</c:v>
                </c:pt>
                <c:pt idx="124">
                  <c:v>741.01266666666675</c:v>
                </c:pt>
                <c:pt idx="125">
                  <c:v>742.46925833333296</c:v>
                </c:pt>
                <c:pt idx="126">
                  <c:v>743.48751666666851</c:v>
                </c:pt>
                <c:pt idx="127">
                  <c:v>744.24323333333325</c:v>
                </c:pt>
                <c:pt idx="128">
                  <c:v>739.30975833333332</c:v>
                </c:pt>
                <c:pt idx="129">
                  <c:v>741.48189166667112</c:v>
                </c:pt>
                <c:pt idx="130">
                  <c:v>737.54612499999746</c:v>
                </c:pt>
                <c:pt idx="131">
                  <c:v>735.32509999999797</c:v>
                </c:pt>
                <c:pt idx="132">
                  <c:v>733.07075000000054</c:v>
                </c:pt>
                <c:pt idx="133">
                  <c:v>731.01065833333291</c:v>
                </c:pt>
                <c:pt idx="134">
                  <c:v>724.37973333333355</c:v>
                </c:pt>
                <c:pt idx="135">
                  <c:v>718.63344166667207</c:v>
                </c:pt>
                <c:pt idx="136">
                  <c:v>713.86302499999749</c:v>
                </c:pt>
                <c:pt idx="137">
                  <c:v>708.79754166667135</c:v>
                </c:pt>
                <c:pt idx="138">
                  <c:v>702.55546666666805</c:v>
                </c:pt>
                <c:pt idx="139">
                  <c:v>701.80700833333299</c:v>
                </c:pt>
                <c:pt idx="140">
                  <c:v>691.4461249999963</c:v>
                </c:pt>
                <c:pt idx="141">
                  <c:v>685.55311666666853</c:v>
                </c:pt>
                <c:pt idx="142">
                  <c:v>679.28091666667183</c:v>
                </c:pt>
                <c:pt idx="143">
                  <c:v>674.49305000000004</c:v>
                </c:pt>
                <c:pt idx="144">
                  <c:v>669.33216666666669</c:v>
                </c:pt>
                <c:pt idx="145">
                  <c:v>659.82222499999534</c:v>
                </c:pt>
                <c:pt idx="146">
                  <c:v>650.69437500000356</c:v>
                </c:pt>
                <c:pt idx="147">
                  <c:v>637.31449166667016</c:v>
                </c:pt>
                <c:pt idx="148">
                  <c:v>641.18062499999996</c:v>
                </c:pt>
                <c:pt idx="149">
                  <c:v>621.52343333333351</c:v>
                </c:pt>
                <c:pt idx="150">
                  <c:v>612.04205833333299</c:v>
                </c:pt>
                <c:pt idx="151">
                  <c:v>599.69530833333351</c:v>
                </c:pt>
                <c:pt idx="152">
                  <c:v>591.17834166667444</c:v>
                </c:pt>
                <c:pt idx="153">
                  <c:v>575.06617499999948</c:v>
                </c:pt>
                <c:pt idx="154">
                  <c:v>561.11575833333325</c:v>
                </c:pt>
                <c:pt idx="155">
                  <c:v>546.96064166666804</c:v>
                </c:pt>
                <c:pt idx="156">
                  <c:v>535.73636666667016</c:v>
                </c:pt>
                <c:pt idx="157">
                  <c:v>520.06035833333328</c:v>
                </c:pt>
                <c:pt idx="158">
                  <c:v>502.16826666666702</c:v>
                </c:pt>
                <c:pt idx="159">
                  <c:v>486.56548333333598</c:v>
                </c:pt>
                <c:pt idx="160">
                  <c:v>470.95351666666664</c:v>
                </c:pt>
                <c:pt idx="161">
                  <c:v>455.18689999999964</c:v>
                </c:pt>
                <c:pt idx="162">
                  <c:v>438.34136666666672</c:v>
                </c:pt>
                <c:pt idx="163">
                  <c:v>421.07910833333432</c:v>
                </c:pt>
                <c:pt idx="164">
                  <c:v>405.57490000000001</c:v>
                </c:pt>
                <c:pt idx="165">
                  <c:v>388.13985000000002</c:v>
                </c:pt>
                <c:pt idx="166">
                  <c:v>369.29739166666667</c:v>
                </c:pt>
                <c:pt idx="167">
                  <c:v>355.51034999999899</c:v>
                </c:pt>
                <c:pt idx="168">
                  <c:v>340.47605833333336</c:v>
                </c:pt>
                <c:pt idx="169">
                  <c:v>324.92791666666665</c:v>
                </c:pt>
                <c:pt idx="170">
                  <c:v>310.98299999999864</c:v>
                </c:pt>
                <c:pt idx="171">
                  <c:v>296.67955000000001</c:v>
                </c:pt>
                <c:pt idx="172">
                  <c:v>282.95574999999963</c:v>
                </c:pt>
                <c:pt idx="173">
                  <c:v>269.67436666666708</c:v>
                </c:pt>
                <c:pt idx="174">
                  <c:v>258.02074166666671</c:v>
                </c:pt>
                <c:pt idx="175">
                  <c:v>244.68077499999998</c:v>
                </c:pt>
                <c:pt idx="176">
                  <c:v>232.61989166666575</c:v>
                </c:pt>
                <c:pt idx="177">
                  <c:v>217.59435000000002</c:v>
                </c:pt>
                <c:pt idx="178">
                  <c:v>204.34340833333394</c:v>
                </c:pt>
                <c:pt idx="179">
                  <c:v>188.68049166666668</c:v>
                </c:pt>
                <c:pt idx="180">
                  <c:v>175.63618333333341</c:v>
                </c:pt>
                <c:pt idx="181">
                  <c:v>160.24650833333334</c:v>
                </c:pt>
                <c:pt idx="182">
                  <c:v>146.37749166666669</c:v>
                </c:pt>
                <c:pt idx="183">
                  <c:v>133.35964166666668</c:v>
                </c:pt>
                <c:pt idx="184">
                  <c:v>121.82133333333302</c:v>
                </c:pt>
                <c:pt idx="185">
                  <c:v>111.49357500000002</c:v>
                </c:pt>
                <c:pt idx="186">
                  <c:v>101.46059166666666</c:v>
                </c:pt>
                <c:pt idx="187">
                  <c:v>92.167699999999996</c:v>
                </c:pt>
                <c:pt idx="188">
                  <c:v>82.19341666666665</c:v>
                </c:pt>
                <c:pt idx="189">
                  <c:v>72.720374999999919</c:v>
                </c:pt>
                <c:pt idx="190">
                  <c:v>63.083200000000005</c:v>
                </c:pt>
                <c:pt idx="191">
                  <c:v>53.340683333333075</c:v>
                </c:pt>
                <c:pt idx="192">
                  <c:v>43.525325000000187</c:v>
                </c:pt>
                <c:pt idx="193">
                  <c:v>34.145941666666388</c:v>
                </c:pt>
                <c:pt idx="194">
                  <c:v>24.638833333333249</c:v>
                </c:pt>
                <c:pt idx="195">
                  <c:v>16.581891666666731</c:v>
                </c:pt>
                <c:pt idx="196">
                  <c:v>9.6669500000000035</c:v>
                </c:pt>
                <c:pt idx="197">
                  <c:v>4.5845583333333337</c:v>
                </c:pt>
                <c:pt idx="198">
                  <c:v>1.4029416666666659</c:v>
                </c:pt>
                <c:pt idx="199">
                  <c:v>0.14728333333333432</c:v>
                </c:pt>
                <c:pt idx="200">
                  <c:v>1.0000000000000056E-4</c:v>
                </c:pt>
              </c:numCache>
            </c:numRef>
          </c:val>
        </c:ser>
        <c:marker val="1"/>
        <c:axId val="44264448"/>
        <c:axId val="44270720"/>
      </c:lineChart>
      <c:catAx>
        <c:axId val="44264448"/>
        <c:scaling>
          <c:orientation val="minMax"/>
        </c:scaling>
        <c:axPos val="b"/>
        <c:title>
          <c:tx>
            <c:rich>
              <a:bodyPr/>
              <a:lstStyle/>
              <a:p>
                <a:pPr>
                  <a:defRPr sz="1100"/>
                </a:pPr>
                <a:r>
                  <a:rPr lang="sl-SI" sz="1100" b="1" i="0" baseline="0"/>
                  <a:t>Distances (p.d.u.)</a:t>
                </a:r>
                <a:endParaRPr lang="en-US" sz="1100" b="1" i="0" baseline="0"/>
              </a:p>
            </c:rich>
          </c:tx>
        </c:title>
        <c:numFmt formatCode="General" sourceLinked="1"/>
        <c:tickLblPos val="nextTo"/>
        <c:crossAx val="44270720"/>
        <c:crosses val="autoZero"/>
        <c:auto val="1"/>
        <c:lblAlgn val="ctr"/>
        <c:lblOffset val="100"/>
        <c:tickLblSkip val="50"/>
        <c:tickMarkSkip val="50"/>
      </c:catAx>
      <c:valAx>
        <c:axId val="44270720"/>
        <c:scaling>
          <c:orientation val="minMax"/>
        </c:scaling>
        <c:axPos val="l"/>
        <c:majorGridlines/>
        <c:title>
          <c:tx>
            <c:rich>
              <a:bodyPr rot="-5400000" vert="horz"/>
              <a:lstStyle/>
              <a:p>
                <a:pPr>
                  <a:defRPr sz="1100"/>
                </a:pPr>
                <a:r>
                  <a:rPr lang="sl-SI" sz="1100" b="1" i="0" baseline="0"/>
                  <a:t>Frequencyx10E5</a:t>
                </a:r>
                <a:endParaRPr lang="en-US" sz="1100" b="1" i="0" baseline="0"/>
              </a:p>
            </c:rich>
          </c:tx>
        </c:title>
        <c:numFmt formatCode="General" sourceLinked="1"/>
        <c:tickLblPos val="nextTo"/>
        <c:crossAx val="44264448"/>
        <c:crosses val="autoZero"/>
        <c:crossBetween val="between"/>
      </c:valAx>
    </c:plotArea>
    <c:legend>
      <c:legendPos val="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FF828D8-6046-41B3-AA6F-BD3BA0F72515}" type="datetimeFigureOut">
              <a:rPr lang="en-GB"/>
              <a:pPr>
                <a:defRPr/>
              </a:pPr>
              <a:t>09/10/2014</a:t>
            </a:fld>
            <a:endParaRPr lang="en-GB"/>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en-GB" noProof="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6F5FC6-77A5-43EC-A12A-DB1A268FDCB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7641FF-5F49-4FC8-87CC-B59F3E3AA015}" type="slidenum">
              <a:rPr lang="sl-SI" altLang="en-US" smtClean="0">
                <a:latin typeface="Arial" charset="0"/>
                <a:cs typeface="Arial" charset="0"/>
              </a:rPr>
              <a:pPr fontAlgn="base">
                <a:spcBef>
                  <a:spcPct val="0"/>
                </a:spcBef>
                <a:spcAft>
                  <a:spcPct val="0"/>
                </a:spcAft>
              </a:pPr>
              <a:t>3</a:t>
            </a:fld>
            <a:endParaRPr lang="sl-SI" alt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1595E-21B4-4372-9741-2B12E370EAC6}" type="slidenum">
              <a:rPr lang="sl-SI"/>
              <a:pPr fontAlgn="base">
                <a:spcBef>
                  <a:spcPct val="0"/>
                </a:spcBef>
                <a:spcAft>
                  <a:spcPct val="0"/>
                </a:spcAft>
                <a:defRPr/>
              </a:pPr>
              <a:t>18</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2B9EE-A5A6-4843-8D6F-D946A2E19A05}" type="slidenum">
              <a:rPr lang="sl-SI"/>
              <a:pPr fontAlgn="base">
                <a:spcBef>
                  <a:spcPct val="0"/>
                </a:spcBef>
                <a:spcAft>
                  <a:spcPct val="0"/>
                </a:spcAft>
                <a:defRPr/>
              </a:pPr>
              <a:t>19</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1A9A88-7F61-4051-86F7-F6A37A24E420}" type="slidenum">
              <a:rPr lang="sl-SI" smtClean="0"/>
              <a:pPr>
                <a:defRPr/>
              </a:pPr>
              <a:t>21</a:t>
            </a:fld>
            <a:endParaRPr 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D95302-4425-4A42-9547-FC8683D20E29}" type="slidenum">
              <a:rPr lang="sl-SI" smtClean="0"/>
              <a:pPr>
                <a:defRPr/>
              </a:pPr>
              <a:t>22</a:t>
            </a:fld>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D93F38-3566-4AC2-AFA5-C3AEE23B71AB}" type="slidenum">
              <a:rPr lang="sl-SI" altLang="en-US" smtClean="0">
                <a:latin typeface="Arial" charset="0"/>
                <a:cs typeface="Arial" charset="0"/>
              </a:rPr>
              <a:pPr fontAlgn="base">
                <a:spcBef>
                  <a:spcPct val="0"/>
                </a:spcBef>
                <a:spcAft>
                  <a:spcPct val="0"/>
                </a:spcAft>
              </a:pPr>
              <a:t>4</a:t>
            </a:fld>
            <a:endParaRPr lang="sl-SI"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3AB47-2B2A-42AA-8332-A4AF9FD44E17}" type="slidenum">
              <a:rPr lang="sl-SI" altLang="en-US" smtClean="0">
                <a:latin typeface="Arial" charset="0"/>
                <a:cs typeface="Arial" charset="0"/>
              </a:rPr>
              <a:pPr fontAlgn="base">
                <a:spcBef>
                  <a:spcPct val="0"/>
                </a:spcBef>
                <a:spcAft>
                  <a:spcPct val="0"/>
                </a:spcAft>
              </a:pPr>
              <a:t>5</a:t>
            </a:fld>
            <a:endParaRPr lang="sl-SI"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9D9DD-F684-4B6E-9C89-F2F6D1A4EBBD}" type="slidenum">
              <a:rPr lang="sl-SI"/>
              <a:pPr fontAlgn="base">
                <a:spcBef>
                  <a:spcPct val="0"/>
                </a:spcBef>
                <a:spcAft>
                  <a:spcPct val="0"/>
                </a:spcAft>
                <a:defRPr/>
              </a:pPr>
              <a:t>6</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8BB2C8-FB90-453B-AB65-3D76A3FCD82D}" type="slidenum">
              <a:rPr lang="sl-SI" altLang="en-US" smtClean="0">
                <a:latin typeface="Arial" charset="0"/>
                <a:cs typeface="Arial" charset="0"/>
              </a:rPr>
              <a:pPr fontAlgn="base">
                <a:spcBef>
                  <a:spcPct val="0"/>
                </a:spcBef>
                <a:spcAft>
                  <a:spcPct val="0"/>
                </a:spcAft>
              </a:pPr>
              <a:t>7</a:t>
            </a:fld>
            <a:endParaRPr lang="sl-SI"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A3F6A-22B9-48BC-8CE5-244CBCCB8933}" type="slidenum">
              <a:rPr lang="sl-SI" altLang="en-US" smtClean="0">
                <a:latin typeface="Arial" charset="0"/>
                <a:cs typeface="Arial" charset="0"/>
              </a:rPr>
              <a:pPr fontAlgn="base">
                <a:spcBef>
                  <a:spcPct val="0"/>
                </a:spcBef>
                <a:spcAft>
                  <a:spcPct val="0"/>
                </a:spcAft>
              </a:pPr>
              <a:t>9</a:t>
            </a:fld>
            <a:endParaRPr lang="sl-SI"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5ECDB-1737-44E1-B142-669F2840F1D6}" type="slidenum">
              <a:rPr lang="sl-SI" altLang="en-US" smtClean="0">
                <a:latin typeface="Arial" charset="0"/>
                <a:cs typeface="Arial" charset="0"/>
              </a:rPr>
              <a:pPr fontAlgn="base">
                <a:spcBef>
                  <a:spcPct val="0"/>
                </a:spcBef>
                <a:spcAft>
                  <a:spcPct val="0"/>
                </a:spcAft>
              </a:pPr>
              <a:t>14</a:t>
            </a:fld>
            <a:endParaRPr lang="sl-SI"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lt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316266-78DA-4260-A0F3-F7100B8BEBC5}" type="slidenum">
              <a:rPr lang="sl-SI" altLang="en-US" smtClean="0">
                <a:latin typeface="Arial" charset="0"/>
                <a:cs typeface="Arial" charset="0"/>
              </a:rPr>
              <a:pPr fontAlgn="base">
                <a:spcBef>
                  <a:spcPct val="0"/>
                </a:spcBef>
                <a:spcAft>
                  <a:spcPct val="0"/>
                </a:spcAft>
              </a:pPr>
              <a:t>15</a:t>
            </a:fld>
            <a:endParaRPr lang="sl-SI"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8F199-03CE-4059-9420-B23071FC10AC}" type="slidenum">
              <a:rPr lang="sl-SI"/>
              <a:pPr fontAlgn="base">
                <a:spcBef>
                  <a:spcPct val="0"/>
                </a:spcBef>
                <a:spcAft>
                  <a:spcPct val="0"/>
                </a:spcAft>
                <a:defRPr/>
              </a:pPr>
              <a:t>17</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en-GB"/>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GB"/>
          </a:p>
        </p:txBody>
      </p:sp>
      <p:sp>
        <p:nvSpPr>
          <p:cNvPr id="4" name="Ograda datuma 3"/>
          <p:cNvSpPr>
            <a:spLocks noGrp="1"/>
          </p:cNvSpPr>
          <p:nvPr>
            <p:ph type="dt" sz="half" idx="10"/>
          </p:nvPr>
        </p:nvSpPr>
        <p:spPr/>
        <p:txBody>
          <a:bodyPr/>
          <a:lstStyle>
            <a:lvl1pPr>
              <a:defRPr/>
            </a:lvl1pPr>
          </a:lstStyle>
          <a:p>
            <a:pPr>
              <a:defRPr/>
            </a:pPr>
            <a:fld id="{1E6E9508-EE9B-489B-9392-3A4564CFAB59}" type="datetimeFigureOut">
              <a:rPr lang="en-GB"/>
              <a:pPr>
                <a:defRPr/>
              </a:pPr>
              <a:t>09/10/2014</a:t>
            </a:fld>
            <a:endParaRPr lang="en-GB"/>
          </a:p>
        </p:txBody>
      </p:sp>
      <p:sp>
        <p:nvSpPr>
          <p:cNvPr id="5" name="Ograda noge 4"/>
          <p:cNvSpPr>
            <a:spLocks noGrp="1"/>
          </p:cNvSpPr>
          <p:nvPr>
            <p:ph type="ftr" sz="quarter" idx="11"/>
          </p:nvPr>
        </p:nvSpPr>
        <p:spPr/>
        <p:txBody>
          <a:bodyPr/>
          <a:lstStyle>
            <a:lvl1pPr>
              <a:defRPr/>
            </a:lvl1pPr>
          </a:lstStyle>
          <a:p>
            <a:pPr>
              <a:defRPr/>
            </a:pPr>
            <a:endParaRPr lang="en-GB"/>
          </a:p>
        </p:txBody>
      </p:sp>
      <p:sp>
        <p:nvSpPr>
          <p:cNvPr id="6" name="Ograda številke diapozitiva 5"/>
          <p:cNvSpPr>
            <a:spLocks noGrp="1"/>
          </p:cNvSpPr>
          <p:nvPr>
            <p:ph type="sldNum" sz="quarter" idx="12"/>
          </p:nvPr>
        </p:nvSpPr>
        <p:spPr/>
        <p:txBody>
          <a:bodyPr/>
          <a:lstStyle>
            <a:lvl1pPr>
              <a:defRPr/>
            </a:lvl1pPr>
          </a:lstStyle>
          <a:p>
            <a:pPr>
              <a:defRPr/>
            </a:pPr>
            <a:fld id="{62514EA4-5B4C-4987-B54E-701138F4CB8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lvl1pPr>
              <a:defRPr/>
            </a:lvl1pPr>
          </a:lstStyle>
          <a:p>
            <a:pPr>
              <a:defRPr/>
            </a:pPr>
            <a:fld id="{17971A37-0F1D-4F23-A11D-D7D5B592A0F3}" type="datetimeFigureOut">
              <a:rPr lang="en-GB"/>
              <a:pPr>
                <a:defRPr/>
              </a:pPr>
              <a:t>09/10/2014</a:t>
            </a:fld>
            <a:endParaRPr lang="en-GB"/>
          </a:p>
        </p:txBody>
      </p:sp>
      <p:sp>
        <p:nvSpPr>
          <p:cNvPr id="5" name="Ograda noge 4"/>
          <p:cNvSpPr>
            <a:spLocks noGrp="1"/>
          </p:cNvSpPr>
          <p:nvPr>
            <p:ph type="ftr" sz="quarter" idx="11"/>
          </p:nvPr>
        </p:nvSpPr>
        <p:spPr/>
        <p:txBody>
          <a:bodyPr/>
          <a:lstStyle>
            <a:lvl1pPr>
              <a:defRPr/>
            </a:lvl1pPr>
          </a:lstStyle>
          <a:p>
            <a:pPr>
              <a:defRPr/>
            </a:pPr>
            <a:endParaRPr lang="en-GB"/>
          </a:p>
        </p:txBody>
      </p:sp>
      <p:sp>
        <p:nvSpPr>
          <p:cNvPr id="6" name="Ograda številke diapozitiva 5"/>
          <p:cNvSpPr>
            <a:spLocks noGrp="1"/>
          </p:cNvSpPr>
          <p:nvPr>
            <p:ph type="sldNum" sz="quarter" idx="12"/>
          </p:nvPr>
        </p:nvSpPr>
        <p:spPr/>
        <p:txBody>
          <a:bodyPr/>
          <a:lstStyle>
            <a:lvl1pPr>
              <a:defRPr/>
            </a:lvl1pPr>
          </a:lstStyle>
          <a:p>
            <a:pPr>
              <a:defRPr/>
            </a:pPr>
            <a:fld id="{D07DECB4-FCDA-4153-946F-27C6EF11679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en-GB"/>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lvl1pPr>
              <a:defRPr/>
            </a:lvl1pPr>
          </a:lstStyle>
          <a:p>
            <a:pPr>
              <a:defRPr/>
            </a:pPr>
            <a:fld id="{8D3B6090-0EAC-4C47-A569-F0FE263691CC}" type="datetimeFigureOut">
              <a:rPr lang="en-GB"/>
              <a:pPr>
                <a:defRPr/>
              </a:pPr>
              <a:t>09/10/2014</a:t>
            </a:fld>
            <a:endParaRPr lang="en-GB"/>
          </a:p>
        </p:txBody>
      </p:sp>
      <p:sp>
        <p:nvSpPr>
          <p:cNvPr id="5" name="Ograda noge 4"/>
          <p:cNvSpPr>
            <a:spLocks noGrp="1"/>
          </p:cNvSpPr>
          <p:nvPr>
            <p:ph type="ftr" sz="quarter" idx="11"/>
          </p:nvPr>
        </p:nvSpPr>
        <p:spPr/>
        <p:txBody>
          <a:bodyPr/>
          <a:lstStyle>
            <a:lvl1pPr>
              <a:defRPr/>
            </a:lvl1pPr>
          </a:lstStyle>
          <a:p>
            <a:pPr>
              <a:defRPr/>
            </a:pPr>
            <a:endParaRPr lang="en-GB"/>
          </a:p>
        </p:txBody>
      </p:sp>
      <p:sp>
        <p:nvSpPr>
          <p:cNvPr id="6" name="Ograda številke diapozitiva 5"/>
          <p:cNvSpPr>
            <a:spLocks noGrp="1"/>
          </p:cNvSpPr>
          <p:nvPr>
            <p:ph type="sldNum" sz="quarter" idx="12"/>
          </p:nvPr>
        </p:nvSpPr>
        <p:spPr/>
        <p:txBody>
          <a:bodyPr/>
          <a:lstStyle>
            <a:lvl1pPr>
              <a:defRPr/>
            </a:lvl1pPr>
          </a:lstStyle>
          <a:p>
            <a:pPr>
              <a:defRPr/>
            </a:pPr>
            <a:fld id="{EF63FE09-4741-491C-BFE3-22B436FCFD3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lvl1pPr>
              <a:defRPr/>
            </a:lvl1pPr>
          </a:lstStyle>
          <a:p>
            <a:pPr>
              <a:defRPr/>
            </a:pPr>
            <a:fld id="{F13E8060-0A14-4B91-92C7-6D56EF3EB478}" type="datetimeFigureOut">
              <a:rPr lang="en-GB"/>
              <a:pPr>
                <a:defRPr/>
              </a:pPr>
              <a:t>09/10/2014</a:t>
            </a:fld>
            <a:endParaRPr lang="en-GB"/>
          </a:p>
        </p:txBody>
      </p:sp>
      <p:sp>
        <p:nvSpPr>
          <p:cNvPr id="5" name="Ograda noge 4"/>
          <p:cNvSpPr>
            <a:spLocks noGrp="1"/>
          </p:cNvSpPr>
          <p:nvPr>
            <p:ph type="ftr" sz="quarter" idx="11"/>
          </p:nvPr>
        </p:nvSpPr>
        <p:spPr/>
        <p:txBody>
          <a:bodyPr/>
          <a:lstStyle>
            <a:lvl1pPr>
              <a:defRPr/>
            </a:lvl1pPr>
          </a:lstStyle>
          <a:p>
            <a:pPr>
              <a:defRPr/>
            </a:pPr>
            <a:endParaRPr lang="en-GB"/>
          </a:p>
        </p:txBody>
      </p:sp>
      <p:sp>
        <p:nvSpPr>
          <p:cNvPr id="6" name="Ograda številke diapozitiva 5"/>
          <p:cNvSpPr>
            <a:spLocks noGrp="1"/>
          </p:cNvSpPr>
          <p:nvPr>
            <p:ph type="sldNum" sz="quarter" idx="12"/>
          </p:nvPr>
        </p:nvSpPr>
        <p:spPr/>
        <p:txBody>
          <a:bodyPr/>
          <a:lstStyle>
            <a:lvl1pPr>
              <a:defRPr/>
            </a:lvl1pPr>
          </a:lstStyle>
          <a:p>
            <a:pPr>
              <a:defRPr/>
            </a:pPr>
            <a:fld id="{EEF6C490-FE71-4B24-9523-AE093DBC86A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en-GB"/>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E45F73B0-D2EA-4C51-8AE5-D898C8AF319B}" type="datetimeFigureOut">
              <a:rPr lang="en-GB"/>
              <a:pPr>
                <a:defRPr/>
              </a:pPr>
              <a:t>09/10/2014</a:t>
            </a:fld>
            <a:endParaRPr lang="en-GB"/>
          </a:p>
        </p:txBody>
      </p:sp>
      <p:sp>
        <p:nvSpPr>
          <p:cNvPr id="5" name="Ograda noge 4"/>
          <p:cNvSpPr>
            <a:spLocks noGrp="1"/>
          </p:cNvSpPr>
          <p:nvPr>
            <p:ph type="ftr" sz="quarter" idx="11"/>
          </p:nvPr>
        </p:nvSpPr>
        <p:spPr/>
        <p:txBody>
          <a:bodyPr/>
          <a:lstStyle>
            <a:lvl1pPr>
              <a:defRPr/>
            </a:lvl1pPr>
          </a:lstStyle>
          <a:p>
            <a:pPr>
              <a:defRPr/>
            </a:pPr>
            <a:endParaRPr lang="en-GB"/>
          </a:p>
        </p:txBody>
      </p:sp>
      <p:sp>
        <p:nvSpPr>
          <p:cNvPr id="6" name="Ograda številke diapozitiva 5"/>
          <p:cNvSpPr>
            <a:spLocks noGrp="1"/>
          </p:cNvSpPr>
          <p:nvPr>
            <p:ph type="sldNum" sz="quarter" idx="12"/>
          </p:nvPr>
        </p:nvSpPr>
        <p:spPr/>
        <p:txBody>
          <a:bodyPr/>
          <a:lstStyle>
            <a:lvl1pPr>
              <a:defRPr/>
            </a:lvl1pPr>
          </a:lstStyle>
          <a:p>
            <a:pPr>
              <a:defRPr/>
            </a:pPr>
            <a:fld id="{FD0C7886-BC95-4971-9739-5D813A6FC08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grada datuma 3"/>
          <p:cNvSpPr>
            <a:spLocks noGrp="1"/>
          </p:cNvSpPr>
          <p:nvPr>
            <p:ph type="dt" sz="half" idx="10"/>
          </p:nvPr>
        </p:nvSpPr>
        <p:spPr/>
        <p:txBody>
          <a:bodyPr/>
          <a:lstStyle>
            <a:lvl1pPr>
              <a:defRPr/>
            </a:lvl1pPr>
          </a:lstStyle>
          <a:p>
            <a:pPr>
              <a:defRPr/>
            </a:pPr>
            <a:fld id="{3E58B1F7-868B-46E3-8B1A-7824E4002B12}" type="datetimeFigureOut">
              <a:rPr lang="en-GB"/>
              <a:pPr>
                <a:defRPr/>
              </a:pPr>
              <a:t>09/10/2014</a:t>
            </a:fld>
            <a:endParaRPr lang="en-GB"/>
          </a:p>
        </p:txBody>
      </p:sp>
      <p:sp>
        <p:nvSpPr>
          <p:cNvPr id="6" name="Ograda noge 4"/>
          <p:cNvSpPr>
            <a:spLocks noGrp="1"/>
          </p:cNvSpPr>
          <p:nvPr>
            <p:ph type="ftr" sz="quarter" idx="11"/>
          </p:nvPr>
        </p:nvSpPr>
        <p:spPr/>
        <p:txBody>
          <a:bodyPr/>
          <a:lstStyle>
            <a:lvl1pPr>
              <a:defRPr/>
            </a:lvl1pPr>
          </a:lstStyle>
          <a:p>
            <a:pPr>
              <a:defRPr/>
            </a:pPr>
            <a:endParaRPr lang="en-GB"/>
          </a:p>
        </p:txBody>
      </p:sp>
      <p:sp>
        <p:nvSpPr>
          <p:cNvPr id="7" name="Ograda številke diapozitiva 5"/>
          <p:cNvSpPr>
            <a:spLocks noGrp="1"/>
          </p:cNvSpPr>
          <p:nvPr>
            <p:ph type="sldNum" sz="quarter" idx="12"/>
          </p:nvPr>
        </p:nvSpPr>
        <p:spPr/>
        <p:txBody>
          <a:bodyPr/>
          <a:lstStyle>
            <a:lvl1pPr>
              <a:defRPr/>
            </a:lvl1pPr>
          </a:lstStyle>
          <a:p>
            <a:pPr>
              <a:defRPr/>
            </a:pPr>
            <a:fld id="{4EA47528-F387-4790-8A50-5721FE63F59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en-GB"/>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7" name="Ograda datuma 3"/>
          <p:cNvSpPr>
            <a:spLocks noGrp="1"/>
          </p:cNvSpPr>
          <p:nvPr>
            <p:ph type="dt" sz="half" idx="10"/>
          </p:nvPr>
        </p:nvSpPr>
        <p:spPr/>
        <p:txBody>
          <a:bodyPr/>
          <a:lstStyle>
            <a:lvl1pPr>
              <a:defRPr/>
            </a:lvl1pPr>
          </a:lstStyle>
          <a:p>
            <a:pPr>
              <a:defRPr/>
            </a:pPr>
            <a:fld id="{B3239578-263D-48EB-9A93-2D6D23418D27}" type="datetimeFigureOut">
              <a:rPr lang="en-GB"/>
              <a:pPr>
                <a:defRPr/>
              </a:pPr>
              <a:t>09/10/2014</a:t>
            </a:fld>
            <a:endParaRPr lang="en-GB"/>
          </a:p>
        </p:txBody>
      </p:sp>
      <p:sp>
        <p:nvSpPr>
          <p:cNvPr id="8" name="Ograda noge 4"/>
          <p:cNvSpPr>
            <a:spLocks noGrp="1"/>
          </p:cNvSpPr>
          <p:nvPr>
            <p:ph type="ftr" sz="quarter" idx="11"/>
          </p:nvPr>
        </p:nvSpPr>
        <p:spPr/>
        <p:txBody>
          <a:bodyPr/>
          <a:lstStyle>
            <a:lvl1pPr>
              <a:defRPr/>
            </a:lvl1pPr>
          </a:lstStyle>
          <a:p>
            <a:pPr>
              <a:defRPr/>
            </a:pPr>
            <a:endParaRPr lang="en-GB"/>
          </a:p>
        </p:txBody>
      </p:sp>
      <p:sp>
        <p:nvSpPr>
          <p:cNvPr id="9" name="Ograda številke diapozitiva 5"/>
          <p:cNvSpPr>
            <a:spLocks noGrp="1"/>
          </p:cNvSpPr>
          <p:nvPr>
            <p:ph type="sldNum" sz="quarter" idx="12"/>
          </p:nvPr>
        </p:nvSpPr>
        <p:spPr/>
        <p:txBody>
          <a:bodyPr/>
          <a:lstStyle>
            <a:lvl1pPr>
              <a:defRPr/>
            </a:lvl1pPr>
          </a:lstStyle>
          <a:p>
            <a:pPr>
              <a:defRPr/>
            </a:pPr>
            <a:fld id="{16B9DEB4-C49D-4523-8EFB-BDA974F4920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datuma 3"/>
          <p:cNvSpPr>
            <a:spLocks noGrp="1"/>
          </p:cNvSpPr>
          <p:nvPr>
            <p:ph type="dt" sz="half" idx="10"/>
          </p:nvPr>
        </p:nvSpPr>
        <p:spPr/>
        <p:txBody>
          <a:bodyPr/>
          <a:lstStyle>
            <a:lvl1pPr>
              <a:defRPr/>
            </a:lvl1pPr>
          </a:lstStyle>
          <a:p>
            <a:pPr>
              <a:defRPr/>
            </a:pPr>
            <a:fld id="{9A6D89AD-EF1D-4D92-8934-FA9092CE8038}" type="datetimeFigureOut">
              <a:rPr lang="en-GB"/>
              <a:pPr>
                <a:defRPr/>
              </a:pPr>
              <a:t>09/10/2014</a:t>
            </a:fld>
            <a:endParaRPr lang="en-GB"/>
          </a:p>
        </p:txBody>
      </p:sp>
      <p:sp>
        <p:nvSpPr>
          <p:cNvPr id="4" name="Ograda noge 4"/>
          <p:cNvSpPr>
            <a:spLocks noGrp="1"/>
          </p:cNvSpPr>
          <p:nvPr>
            <p:ph type="ftr" sz="quarter" idx="11"/>
          </p:nvPr>
        </p:nvSpPr>
        <p:spPr/>
        <p:txBody>
          <a:bodyPr/>
          <a:lstStyle>
            <a:lvl1pPr>
              <a:defRPr/>
            </a:lvl1pPr>
          </a:lstStyle>
          <a:p>
            <a:pPr>
              <a:defRPr/>
            </a:pPr>
            <a:endParaRPr lang="en-GB"/>
          </a:p>
        </p:txBody>
      </p:sp>
      <p:sp>
        <p:nvSpPr>
          <p:cNvPr id="5" name="Ograda številke diapozitiva 5"/>
          <p:cNvSpPr>
            <a:spLocks noGrp="1"/>
          </p:cNvSpPr>
          <p:nvPr>
            <p:ph type="sldNum" sz="quarter" idx="12"/>
          </p:nvPr>
        </p:nvSpPr>
        <p:spPr/>
        <p:txBody>
          <a:bodyPr/>
          <a:lstStyle>
            <a:lvl1pPr>
              <a:defRPr/>
            </a:lvl1pPr>
          </a:lstStyle>
          <a:p>
            <a:pPr>
              <a:defRPr/>
            </a:pPr>
            <a:fld id="{BB9293CD-FD9B-43EC-8EAB-7A9BC77042E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D5DC3469-841F-4D82-8A57-3F0AB4F62F34}" type="datetimeFigureOut">
              <a:rPr lang="en-GB"/>
              <a:pPr>
                <a:defRPr/>
              </a:pPr>
              <a:t>09/10/2014</a:t>
            </a:fld>
            <a:endParaRPr lang="en-GB"/>
          </a:p>
        </p:txBody>
      </p:sp>
      <p:sp>
        <p:nvSpPr>
          <p:cNvPr id="3" name="Ograda noge 4"/>
          <p:cNvSpPr>
            <a:spLocks noGrp="1"/>
          </p:cNvSpPr>
          <p:nvPr>
            <p:ph type="ftr" sz="quarter" idx="11"/>
          </p:nvPr>
        </p:nvSpPr>
        <p:spPr/>
        <p:txBody>
          <a:bodyPr/>
          <a:lstStyle>
            <a:lvl1pPr>
              <a:defRPr/>
            </a:lvl1pPr>
          </a:lstStyle>
          <a:p>
            <a:pPr>
              <a:defRPr/>
            </a:pPr>
            <a:endParaRPr lang="en-GB"/>
          </a:p>
        </p:txBody>
      </p:sp>
      <p:sp>
        <p:nvSpPr>
          <p:cNvPr id="4" name="Ograda številke diapozitiva 5"/>
          <p:cNvSpPr>
            <a:spLocks noGrp="1"/>
          </p:cNvSpPr>
          <p:nvPr>
            <p:ph type="sldNum" sz="quarter" idx="12"/>
          </p:nvPr>
        </p:nvSpPr>
        <p:spPr/>
        <p:txBody>
          <a:bodyPr/>
          <a:lstStyle>
            <a:lvl1pPr>
              <a:defRPr/>
            </a:lvl1pPr>
          </a:lstStyle>
          <a:p>
            <a:pPr>
              <a:defRPr/>
            </a:pPr>
            <a:fld id="{81E5A034-473E-4281-8606-E18F6A2B107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en-GB"/>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0C4872F9-AC6E-4DD5-A2BE-42B17606C7C9}" type="datetimeFigureOut">
              <a:rPr lang="en-GB"/>
              <a:pPr>
                <a:defRPr/>
              </a:pPr>
              <a:t>09/10/2014</a:t>
            </a:fld>
            <a:endParaRPr lang="en-GB"/>
          </a:p>
        </p:txBody>
      </p:sp>
      <p:sp>
        <p:nvSpPr>
          <p:cNvPr id="6" name="Ograda noge 4"/>
          <p:cNvSpPr>
            <a:spLocks noGrp="1"/>
          </p:cNvSpPr>
          <p:nvPr>
            <p:ph type="ftr" sz="quarter" idx="11"/>
          </p:nvPr>
        </p:nvSpPr>
        <p:spPr/>
        <p:txBody>
          <a:bodyPr/>
          <a:lstStyle>
            <a:lvl1pPr>
              <a:defRPr/>
            </a:lvl1pPr>
          </a:lstStyle>
          <a:p>
            <a:pPr>
              <a:defRPr/>
            </a:pPr>
            <a:endParaRPr lang="en-GB"/>
          </a:p>
        </p:txBody>
      </p:sp>
      <p:sp>
        <p:nvSpPr>
          <p:cNvPr id="7" name="Ograda številke diapozitiva 5"/>
          <p:cNvSpPr>
            <a:spLocks noGrp="1"/>
          </p:cNvSpPr>
          <p:nvPr>
            <p:ph type="sldNum" sz="quarter" idx="12"/>
          </p:nvPr>
        </p:nvSpPr>
        <p:spPr/>
        <p:txBody>
          <a:bodyPr/>
          <a:lstStyle>
            <a:lvl1pPr>
              <a:defRPr/>
            </a:lvl1pPr>
          </a:lstStyle>
          <a:p>
            <a:pPr>
              <a:defRPr/>
            </a:pPr>
            <a:fld id="{A278F03E-BA4E-4154-9EA0-79F5902B49B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en-GB"/>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41024FC7-3064-4CB7-96A7-D05B2D2AF134}" type="datetimeFigureOut">
              <a:rPr lang="en-GB"/>
              <a:pPr>
                <a:defRPr/>
              </a:pPr>
              <a:t>09/10/2014</a:t>
            </a:fld>
            <a:endParaRPr lang="en-GB"/>
          </a:p>
        </p:txBody>
      </p:sp>
      <p:sp>
        <p:nvSpPr>
          <p:cNvPr id="6" name="Ograda noge 4"/>
          <p:cNvSpPr>
            <a:spLocks noGrp="1"/>
          </p:cNvSpPr>
          <p:nvPr>
            <p:ph type="ftr" sz="quarter" idx="11"/>
          </p:nvPr>
        </p:nvSpPr>
        <p:spPr/>
        <p:txBody>
          <a:bodyPr/>
          <a:lstStyle>
            <a:lvl1pPr>
              <a:defRPr/>
            </a:lvl1pPr>
          </a:lstStyle>
          <a:p>
            <a:pPr>
              <a:defRPr/>
            </a:pPr>
            <a:endParaRPr lang="en-GB"/>
          </a:p>
        </p:txBody>
      </p:sp>
      <p:sp>
        <p:nvSpPr>
          <p:cNvPr id="7" name="Ograda številke diapozitiva 5"/>
          <p:cNvSpPr>
            <a:spLocks noGrp="1"/>
          </p:cNvSpPr>
          <p:nvPr>
            <p:ph type="sldNum" sz="quarter" idx="12"/>
          </p:nvPr>
        </p:nvSpPr>
        <p:spPr/>
        <p:txBody>
          <a:bodyPr/>
          <a:lstStyle>
            <a:lvl1pPr>
              <a:defRPr/>
            </a:lvl1pPr>
          </a:lstStyle>
          <a:p>
            <a:pPr>
              <a:defRPr/>
            </a:pPr>
            <a:fld id="{4BDAC345-5B04-49C9-87B1-53D3F4DFCE4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Uredite slog naslova matrice</a:t>
            </a:r>
            <a:endParaRPr lang="en-GB" smtClean="0"/>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smtClean="0"/>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3AA504-97B5-4780-8AB8-BCE23D3FAD47}" type="datetimeFigureOut">
              <a:rPr lang="en-GB"/>
              <a:pPr>
                <a:defRPr/>
              </a:pPr>
              <a:t>09/10/2014</a:t>
            </a:fld>
            <a:endParaRPr lang="en-GB"/>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1B5D80-805F-4CA5-824B-CB31F5DBE3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filmcka/MVI_1480.AV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D:\MojiDokumenti\Dropbox\Poskus%20Pollack\BOLGARIJA%202014\filmcka\MVI_1480.AVI"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chart" Target="../charts/chart7.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ova_predstavitev111111.pptx"/></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a:spLocks noChangeArrowheads="1"/>
          </p:cNvSpPr>
          <p:nvPr/>
        </p:nvSpPr>
        <p:spPr bwMode="auto">
          <a:xfrm>
            <a:off x="276225" y="404813"/>
            <a:ext cx="6527800" cy="3529012"/>
          </a:xfrm>
          <a:prstGeom prst="rect">
            <a:avLst/>
          </a:prstGeom>
          <a:solidFill>
            <a:srgbClr val="000080">
              <a:alpha val="60001"/>
            </a:srgbClr>
          </a:solidFill>
          <a:ln w="25400" algn="ctr">
            <a:noFill/>
            <a:miter lim="800000"/>
            <a:headEnd/>
            <a:tailEnd/>
          </a:ln>
        </p:spPr>
        <p:txBody>
          <a:bodyPr anchor="ctr"/>
          <a:lstStyle/>
          <a:p>
            <a:pPr algn="ctr">
              <a:defRPr/>
            </a:pPr>
            <a:endParaRPr lang="en-GB" sz="2400">
              <a:solidFill>
                <a:schemeClr val="bg1"/>
              </a:solidFill>
              <a:latin typeface="+mn-lt"/>
              <a:cs typeface="+mn-cs"/>
            </a:endParaRPr>
          </a:p>
        </p:txBody>
      </p:sp>
      <p:pic>
        <p:nvPicPr>
          <p:cNvPr id="14338" name="Picture 2" descr="http://www.waterconf.org/images/logo_master.gif"/>
          <p:cNvPicPr>
            <a:picLocks noChangeAspect="1" noChangeArrowheads="1"/>
          </p:cNvPicPr>
          <p:nvPr/>
        </p:nvPicPr>
        <p:blipFill>
          <a:blip r:embed="rId2"/>
          <a:srcRect/>
          <a:stretch>
            <a:fillRect/>
          </a:stretch>
        </p:blipFill>
        <p:spPr bwMode="auto">
          <a:xfrm>
            <a:off x="6804025" y="836613"/>
            <a:ext cx="2089150" cy="2087562"/>
          </a:xfrm>
          <a:prstGeom prst="rect">
            <a:avLst/>
          </a:prstGeom>
          <a:noFill/>
          <a:ln w="9525">
            <a:noFill/>
            <a:miter lim="800000"/>
            <a:headEnd/>
            <a:tailEnd/>
          </a:ln>
        </p:spPr>
      </p:pic>
      <p:sp>
        <p:nvSpPr>
          <p:cNvPr id="14339" name="PoljeZBesedilom 3"/>
          <p:cNvSpPr txBox="1">
            <a:spLocks noChangeArrowheads="1"/>
          </p:cNvSpPr>
          <p:nvPr/>
        </p:nvSpPr>
        <p:spPr bwMode="auto">
          <a:xfrm>
            <a:off x="684213" y="2492375"/>
            <a:ext cx="3879850" cy="519113"/>
          </a:xfrm>
          <a:prstGeom prst="rect">
            <a:avLst/>
          </a:prstGeom>
          <a:noFill/>
          <a:ln w="9525">
            <a:noFill/>
            <a:miter lim="800000"/>
            <a:headEnd/>
            <a:tailEnd/>
          </a:ln>
        </p:spPr>
        <p:txBody>
          <a:bodyPr wrap="none">
            <a:spAutoFit/>
          </a:bodyPr>
          <a:lstStyle/>
          <a:p>
            <a:r>
              <a:rPr lang="sl-SI" sz="2800">
                <a:solidFill>
                  <a:schemeClr val="bg1"/>
                </a:solidFill>
                <a:latin typeface="Calibri" pitchFamily="34" charset="0"/>
              </a:rPr>
              <a:t>Igor Jerman, Petra Ratajc </a:t>
            </a:r>
            <a:endParaRPr lang="en-GB" sz="2800">
              <a:solidFill>
                <a:schemeClr val="bg1"/>
              </a:solidFill>
              <a:latin typeface="Calibri" pitchFamily="34" charset="0"/>
            </a:endParaRPr>
          </a:p>
        </p:txBody>
      </p:sp>
      <p:sp>
        <p:nvSpPr>
          <p:cNvPr id="14340" name="PoljeZBesedilom 5"/>
          <p:cNvSpPr txBox="1">
            <a:spLocks noChangeArrowheads="1"/>
          </p:cNvSpPr>
          <p:nvPr/>
        </p:nvSpPr>
        <p:spPr bwMode="auto">
          <a:xfrm>
            <a:off x="684213" y="3068638"/>
            <a:ext cx="6121400" cy="519112"/>
          </a:xfrm>
          <a:prstGeom prst="rect">
            <a:avLst/>
          </a:prstGeom>
          <a:noFill/>
          <a:ln w="9525">
            <a:noFill/>
            <a:miter lim="800000"/>
            <a:headEnd/>
            <a:tailEnd/>
          </a:ln>
        </p:spPr>
        <p:txBody>
          <a:bodyPr wrap="none">
            <a:spAutoFit/>
          </a:bodyPr>
          <a:lstStyle/>
          <a:p>
            <a:r>
              <a:rPr lang="sl-SI" sz="2800">
                <a:solidFill>
                  <a:schemeClr val="bg1"/>
                </a:solidFill>
              </a:rPr>
              <a:t>Institute Bion, Ljubljana, Slovenia, EU</a:t>
            </a:r>
            <a:endParaRPr lang="en-GB" sz="2800">
              <a:solidFill>
                <a:schemeClr val="bg1"/>
              </a:solidFill>
            </a:endParaRPr>
          </a:p>
        </p:txBody>
      </p:sp>
      <p:sp>
        <p:nvSpPr>
          <p:cNvPr id="14341" name="PoljeZBesedilom 6"/>
          <p:cNvSpPr txBox="1">
            <a:spLocks noChangeArrowheads="1"/>
          </p:cNvSpPr>
          <p:nvPr/>
        </p:nvSpPr>
        <p:spPr bwMode="auto">
          <a:xfrm>
            <a:off x="395288" y="603250"/>
            <a:ext cx="6408737" cy="1385888"/>
          </a:xfrm>
          <a:prstGeom prst="rect">
            <a:avLst/>
          </a:prstGeom>
          <a:noFill/>
          <a:ln w="9525">
            <a:noFill/>
            <a:miter lim="800000"/>
            <a:headEnd/>
            <a:tailEnd/>
          </a:ln>
        </p:spPr>
        <p:txBody>
          <a:bodyPr>
            <a:spAutoFit/>
          </a:bodyPr>
          <a:lstStyle/>
          <a:p>
            <a:r>
              <a:rPr lang="en-GB" sz="2800">
                <a:solidFill>
                  <a:srgbClr val="FFFF99"/>
                </a:solidFill>
              </a:rPr>
              <a:t>Droplet evaporation method as a potential scientific tool for the detection of supramolecular order in water</a:t>
            </a:r>
          </a:p>
        </p:txBody>
      </p:sp>
      <p:pic>
        <p:nvPicPr>
          <p:cNvPr id="14342" name="Picture 3" descr="C:\Documents and Settings\administrator.ZCM1\My Documents\EVAPO metoda\1 testiranja\6 bolgarija\Bulgaria Evapo Oznake.jpg"/>
          <p:cNvPicPr>
            <a:picLocks noChangeAspect="1" noChangeArrowheads="1"/>
          </p:cNvPicPr>
          <p:nvPr/>
        </p:nvPicPr>
        <p:blipFill>
          <a:blip r:embed="rId3"/>
          <a:srcRect/>
          <a:stretch>
            <a:fillRect/>
          </a:stretch>
        </p:blipFill>
        <p:spPr bwMode="auto">
          <a:xfrm>
            <a:off x="250825" y="4071938"/>
            <a:ext cx="8704263" cy="2174875"/>
          </a:xfrm>
          <a:prstGeom prst="rect">
            <a:avLst/>
          </a:prstGeom>
          <a:noFill/>
          <a:ln w="9525">
            <a:noFill/>
            <a:miter lim="800000"/>
            <a:headEnd/>
            <a:tailEnd/>
          </a:ln>
        </p:spPr>
      </p:pic>
      <p:sp>
        <p:nvSpPr>
          <p:cNvPr id="14343" name="PoljeZBesedilom 8"/>
          <p:cNvSpPr txBox="1">
            <a:spLocks noChangeArrowheads="1"/>
          </p:cNvSpPr>
          <p:nvPr/>
        </p:nvSpPr>
        <p:spPr bwMode="auto">
          <a:xfrm>
            <a:off x="250825" y="6230938"/>
            <a:ext cx="3028950" cy="366712"/>
          </a:xfrm>
          <a:prstGeom prst="rect">
            <a:avLst/>
          </a:prstGeom>
          <a:solidFill>
            <a:schemeClr val="bg1">
              <a:alpha val="50195"/>
            </a:schemeClr>
          </a:solidFill>
          <a:ln w="9525">
            <a:noFill/>
            <a:miter lim="800000"/>
            <a:headEnd/>
            <a:tailEnd/>
          </a:ln>
        </p:spPr>
        <p:txBody>
          <a:bodyPr wrap="none">
            <a:spAutoFit/>
          </a:bodyPr>
          <a:lstStyle/>
          <a:p>
            <a:r>
              <a:rPr lang="sl-SI" b="1"/>
              <a:t>Stream Bistritza, Borovetz</a:t>
            </a:r>
          </a:p>
        </p:txBody>
      </p:sp>
      <p:sp>
        <p:nvSpPr>
          <p:cNvPr id="14344" name="PoljeZBesedilom 9"/>
          <p:cNvSpPr txBox="1">
            <a:spLocks noChangeArrowheads="1"/>
          </p:cNvSpPr>
          <p:nvPr/>
        </p:nvSpPr>
        <p:spPr bwMode="auto">
          <a:xfrm>
            <a:off x="3948113" y="6230938"/>
            <a:ext cx="1301750" cy="366712"/>
          </a:xfrm>
          <a:prstGeom prst="rect">
            <a:avLst/>
          </a:prstGeom>
          <a:solidFill>
            <a:schemeClr val="bg1">
              <a:alpha val="50195"/>
            </a:schemeClr>
          </a:solidFill>
          <a:ln w="9525">
            <a:noFill/>
            <a:miter lim="800000"/>
            <a:headEnd/>
            <a:tailEnd/>
          </a:ln>
        </p:spPr>
        <p:txBody>
          <a:bodyPr wrap="none">
            <a:spAutoFit/>
          </a:bodyPr>
          <a:lstStyle/>
          <a:p>
            <a:r>
              <a:rPr lang="sl-SI" b="1"/>
              <a:t>Lake Iskar</a:t>
            </a:r>
          </a:p>
        </p:txBody>
      </p:sp>
      <p:sp>
        <p:nvSpPr>
          <p:cNvPr id="14345" name="PoljeZBesedilom 10"/>
          <p:cNvSpPr txBox="1">
            <a:spLocks noChangeArrowheads="1"/>
          </p:cNvSpPr>
          <p:nvPr/>
        </p:nvSpPr>
        <p:spPr bwMode="auto">
          <a:xfrm>
            <a:off x="6300788" y="6230938"/>
            <a:ext cx="2495550" cy="366712"/>
          </a:xfrm>
          <a:prstGeom prst="rect">
            <a:avLst/>
          </a:prstGeom>
          <a:solidFill>
            <a:schemeClr val="bg1">
              <a:alpha val="50195"/>
            </a:schemeClr>
          </a:solidFill>
          <a:ln w="9525">
            <a:noFill/>
            <a:miter lim="800000"/>
            <a:headEnd/>
            <a:tailEnd/>
          </a:ln>
        </p:spPr>
        <p:txBody>
          <a:bodyPr wrap="none">
            <a:spAutoFit/>
          </a:bodyPr>
          <a:lstStyle/>
          <a:p>
            <a:r>
              <a:rPr lang="sl-SI" b="1"/>
              <a:t>Bankia Mineral Water</a:t>
            </a:r>
          </a:p>
        </p:txBody>
      </p:sp>
      <p:sp>
        <p:nvSpPr>
          <p:cNvPr id="14346" name="PoljeZBesedilom 3"/>
          <p:cNvSpPr txBox="1">
            <a:spLocks noChangeArrowheads="1"/>
          </p:cNvSpPr>
          <p:nvPr/>
        </p:nvSpPr>
        <p:spPr bwMode="auto">
          <a:xfrm>
            <a:off x="7164388" y="2924175"/>
            <a:ext cx="1508125" cy="396875"/>
          </a:xfrm>
          <a:prstGeom prst="rect">
            <a:avLst/>
          </a:prstGeom>
          <a:noFill/>
          <a:ln w="9525">
            <a:noFill/>
            <a:miter lim="800000"/>
            <a:headEnd/>
            <a:tailEnd/>
          </a:ln>
        </p:spPr>
        <p:txBody>
          <a:bodyPr wrap="none">
            <a:spAutoFit/>
          </a:bodyPr>
          <a:lstStyle/>
          <a:p>
            <a:r>
              <a:rPr lang="sl-SI" sz="2000" b="1">
                <a:solidFill>
                  <a:schemeClr val="tx2"/>
                </a:solidFill>
              </a:rPr>
              <a:t>Oct. 9 – 12</a:t>
            </a:r>
            <a:r>
              <a:rPr lang="sl-SI" sz="2000" b="1">
                <a:solidFill>
                  <a:schemeClr val="tx2"/>
                </a:solidFill>
                <a:latin typeface="Calibri" pitchFamily="34" charset="0"/>
              </a:rPr>
              <a:t> </a:t>
            </a:r>
            <a:endParaRPr lang="en-GB" sz="2000"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Documents and Settings\administrator.ZCM1\My Documents\Dropbox\Poskus Pollack + BOLGARIJA 2014\BOLGARIJA 2014\slikovni material\Yakhno 2009 Structural Evolution of Drying Drops of Biological Fluids 1 (1).png"/>
          <p:cNvPicPr>
            <a:picLocks noChangeAspect="1" noChangeArrowheads="1"/>
          </p:cNvPicPr>
          <p:nvPr/>
        </p:nvPicPr>
        <p:blipFill>
          <a:blip r:embed="rId2"/>
          <a:srcRect/>
          <a:stretch>
            <a:fillRect/>
          </a:stretch>
        </p:blipFill>
        <p:spPr bwMode="auto">
          <a:xfrm>
            <a:off x="5075238" y="1550988"/>
            <a:ext cx="3600450" cy="4024312"/>
          </a:xfrm>
          <a:prstGeom prst="rect">
            <a:avLst/>
          </a:prstGeom>
          <a:noFill/>
          <a:ln w="9525">
            <a:noFill/>
            <a:miter lim="800000"/>
            <a:headEnd/>
            <a:tailEnd/>
          </a:ln>
        </p:spPr>
      </p:pic>
      <p:sp>
        <p:nvSpPr>
          <p:cNvPr id="28674" name="Content Placeholder 7"/>
          <p:cNvSpPr>
            <a:spLocks/>
          </p:cNvSpPr>
          <p:nvPr/>
        </p:nvSpPr>
        <p:spPr bwMode="auto">
          <a:xfrm>
            <a:off x="282575" y="1550988"/>
            <a:ext cx="4665663" cy="2741612"/>
          </a:xfrm>
          <a:prstGeom prst="rect">
            <a:avLst/>
          </a:prstGeom>
          <a:solidFill>
            <a:schemeClr val="bg1">
              <a:alpha val="50195"/>
            </a:schemeClr>
          </a:solidFill>
          <a:ln w="9525" algn="ctr">
            <a:noFill/>
            <a:miter lim="800000"/>
            <a:headEnd/>
            <a:tailEnd/>
          </a:ln>
        </p:spPr>
        <p:txBody>
          <a:bodyPr/>
          <a:lstStyle/>
          <a:p>
            <a:pPr algn="just">
              <a:spcBef>
                <a:spcPct val="20000"/>
              </a:spcBef>
            </a:pPr>
            <a:r>
              <a:rPr lang="en-US" sz="2200">
                <a:solidFill>
                  <a:srgbClr val="663300"/>
                </a:solidFill>
              </a:rPr>
              <a:t>Formation of colloidal residues at the circumference of drying drops</a:t>
            </a:r>
          </a:p>
          <a:p>
            <a:pPr marL="990600" lvl="1" indent="-533400" algn="just">
              <a:spcBef>
                <a:spcPct val="20000"/>
              </a:spcBef>
              <a:buFont typeface="Arial" charset="0"/>
              <a:buAutoNum type="alphaLcParenR"/>
            </a:pPr>
            <a:r>
              <a:rPr lang="en-US" sz="2000">
                <a:solidFill>
                  <a:srgbClr val="663300"/>
                </a:solidFill>
              </a:rPr>
              <a:t>colloidal particles are entrained towards the edge of the drop</a:t>
            </a:r>
            <a:r>
              <a:rPr lang="sl-SI" sz="2000">
                <a:solidFill>
                  <a:srgbClr val="663300"/>
                </a:solidFill>
              </a:rPr>
              <a:t>,</a:t>
            </a:r>
            <a:endParaRPr lang="en-US" sz="2000">
              <a:solidFill>
                <a:srgbClr val="663300"/>
              </a:solidFill>
            </a:endParaRPr>
          </a:p>
          <a:p>
            <a:pPr marL="990600" lvl="1" indent="-533400" algn="just">
              <a:spcBef>
                <a:spcPct val="20000"/>
              </a:spcBef>
              <a:buFont typeface="Arial" charset="0"/>
              <a:buAutoNum type="alphaLcParenR"/>
            </a:pPr>
            <a:r>
              <a:rPr lang="en-US" sz="2000">
                <a:solidFill>
                  <a:srgbClr val="663300"/>
                </a:solidFill>
              </a:rPr>
              <a:t>variations of the drop’s shape and formation of residues during drying.</a:t>
            </a:r>
          </a:p>
        </p:txBody>
      </p:sp>
      <p:sp>
        <p:nvSpPr>
          <p:cNvPr id="28675" name="PoljeZBesedilom 1"/>
          <p:cNvSpPr txBox="1">
            <a:spLocks noChangeArrowheads="1"/>
          </p:cNvSpPr>
          <p:nvPr/>
        </p:nvSpPr>
        <p:spPr bwMode="auto">
          <a:xfrm>
            <a:off x="4859338" y="5661025"/>
            <a:ext cx="4032250" cy="646113"/>
          </a:xfrm>
          <a:prstGeom prst="rect">
            <a:avLst/>
          </a:prstGeom>
          <a:solidFill>
            <a:schemeClr val="bg1">
              <a:alpha val="50195"/>
            </a:schemeClr>
          </a:solidFill>
          <a:ln w="9525">
            <a:noFill/>
            <a:miter lim="800000"/>
            <a:headEnd/>
            <a:tailEnd/>
          </a:ln>
        </p:spPr>
        <p:txBody>
          <a:bodyPr>
            <a:spAutoFit/>
          </a:bodyPr>
          <a:lstStyle/>
          <a:p>
            <a:r>
              <a:rPr lang="en-US" sz="1200"/>
              <a:t>From Yakhno et al. Structural Evolution of Drying Drops of Biological Fluids; Technical Physics 2009, 54(8): 1219-1227</a:t>
            </a:r>
          </a:p>
        </p:txBody>
      </p:sp>
      <p:grpSp>
        <p:nvGrpSpPr>
          <p:cNvPr id="28676" name="Titre 1"/>
          <p:cNvGrpSpPr>
            <a:grpSpLocks/>
          </p:cNvGrpSpPr>
          <p:nvPr/>
        </p:nvGrpSpPr>
        <p:grpSpPr bwMode="auto">
          <a:xfrm>
            <a:off x="250825" y="398463"/>
            <a:ext cx="6337300" cy="798512"/>
            <a:chOff x="284" y="169"/>
            <a:chExt cx="3552" cy="503"/>
          </a:xfrm>
        </p:grpSpPr>
        <p:pic>
          <p:nvPicPr>
            <p:cNvPr id="28682" name="Titre 1"/>
            <p:cNvPicPr>
              <a:picLocks noChangeArrowheads="1"/>
            </p:cNvPicPr>
            <p:nvPr/>
          </p:nvPicPr>
          <p:blipFill>
            <a:blip r:embed="rId3"/>
            <a:srcRect/>
            <a:stretch>
              <a:fillRect/>
            </a:stretch>
          </p:blipFill>
          <p:spPr bwMode="auto">
            <a:xfrm>
              <a:off x="284" y="169"/>
              <a:ext cx="3552" cy="503"/>
            </a:xfrm>
            <a:prstGeom prst="rect">
              <a:avLst/>
            </a:prstGeom>
            <a:noFill/>
            <a:ln w="9525">
              <a:noFill/>
              <a:miter lim="800000"/>
              <a:headEnd/>
              <a:tailEnd/>
            </a:ln>
          </p:spPr>
        </p:pic>
        <p:sp>
          <p:nvSpPr>
            <p:cNvPr id="28683" name="Text Box 5"/>
            <p:cNvSpPr txBox="1">
              <a:spLocks noChangeArrowheads="1"/>
            </p:cNvSpPr>
            <p:nvPr/>
          </p:nvSpPr>
          <p:spPr bwMode="auto">
            <a:xfrm>
              <a:off x="288" y="173"/>
              <a:ext cx="3545" cy="495"/>
            </a:xfrm>
            <a:prstGeom prst="rect">
              <a:avLst/>
            </a:prstGeom>
            <a:noFill/>
            <a:ln w="9525">
              <a:noFill/>
              <a:miter lim="800000"/>
              <a:headEnd/>
              <a:tailEnd/>
            </a:ln>
          </p:spPr>
          <p:txBody>
            <a:bodyPr anchor="ctr"/>
            <a:lstStyle/>
            <a:p>
              <a:r>
                <a:rPr lang="en-US" altLang="en-US" sz="3600">
                  <a:solidFill>
                    <a:srgbClr val="663300"/>
                  </a:solidFill>
                  <a:latin typeface="Calibri" pitchFamily="34" charset="0"/>
                </a:rPr>
                <a:t>Proposed physical mechanism...</a:t>
              </a:r>
            </a:p>
          </p:txBody>
        </p:sp>
      </p:grpSp>
      <p:pic>
        <p:nvPicPr>
          <p:cNvPr id="28677" name="Slika 8" descr="IMG_8438.JPG">
            <a:hlinkClick r:id="rId4" action="ppaction://hlinkfile"/>
          </p:cNvPr>
          <p:cNvPicPr>
            <a:picLocks noChangeAspect="1"/>
          </p:cNvPicPr>
          <p:nvPr/>
        </p:nvPicPr>
        <p:blipFill>
          <a:blip r:embed="rId5"/>
          <a:srcRect/>
          <a:stretch>
            <a:fillRect/>
          </a:stretch>
        </p:blipFill>
        <p:spPr bwMode="auto">
          <a:xfrm>
            <a:off x="2268538" y="4292600"/>
            <a:ext cx="2014537" cy="1871663"/>
          </a:xfrm>
          <a:prstGeom prst="rect">
            <a:avLst/>
          </a:prstGeom>
          <a:noFill/>
          <a:ln w="9525">
            <a:noFill/>
            <a:miter lim="800000"/>
            <a:headEnd/>
            <a:tailEnd/>
          </a:ln>
        </p:spPr>
      </p:pic>
      <p:pic>
        <p:nvPicPr>
          <p:cNvPr id="28678" name="Slika 9" descr="4 VOKA VD Brest (1).jpg"/>
          <p:cNvPicPr>
            <a:picLocks noChangeAspect="1"/>
          </p:cNvPicPr>
          <p:nvPr/>
        </p:nvPicPr>
        <p:blipFill>
          <a:blip r:embed="rId6"/>
          <a:srcRect/>
          <a:stretch>
            <a:fillRect/>
          </a:stretch>
        </p:blipFill>
        <p:spPr bwMode="auto">
          <a:xfrm>
            <a:off x="684213" y="4292600"/>
            <a:ext cx="2028825" cy="1871663"/>
          </a:xfrm>
          <a:prstGeom prst="rect">
            <a:avLst/>
          </a:prstGeom>
          <a:noFill/>
          <a:ln w="9525">
            <a:noFill/>
            <a:miter lim="800000"/>
            <a:headEnd/>
            <a:tailEnd/>
          </a:ln>
        </p:spPr>
      </p:pic>
      <p:sp>
        <p:nvSpPr>
          <p:cNvPr id="28679" name="PoljeZBesedilom 10"/>
          <p:cNvSpPr txBox="1">
            <a:spLocks noChangeArrowheads="1"/>
          </p:cNvSpPr>
          <p:nvPr/>
        </p:nvSpPr>
        <p:spPr bwMode="auto">
          <a:xfrm>
            <a:off x="7667625" y="115888"/>
            <a:ext cx="1296988" cy="369887"/>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DEM basics</a:t>
            </a:r>
            <a:endParaRPr lang="en-US"/>
          </a:p>
        </p:txBody>
      </p:sp>
      <p:sp>
        <p:nvSpPr>
          <p:cNvPr id="28680" name="Pravokotnik 11"/>
          <p:cNvSpPr>
            <a:spLocks noChangeArrowheads="1"/>
          </p:cNvSpPr>
          <p:nvPr/>
        </p:nvSpPr>
        <p:spPr bwMode="auto">
          <a:xfrm>
            <a:off x="911225" y="6165850"/>
            <a:ext cx="1644650" cy="584200"/>
          </a:xfrm>
          <a:prstGeom prst="rect">
            <a:avLst/>
          </a:prstGeom>
          <a:solidFill>
            <a:schemeClr val="bg1">
              <a:alpha val="50980"/>
            </a:schemeClr>
          </a:solidFill>
          <a:ln w="9525">
            <a:noFill/>
            <a:miter lim="800000"/>
            <a:headEnd/>
            <a:tailEnd/>
          </a:ln>
        </p:spPr>
        <p:txBody>
          <a:bodyPr wrap="none">
            <a:spAutoFit/>
          </a:bodyPr>
          <a:lstStyle/>
          <a:p>
            <a:pPr algn="ctr"/>
            <a:r>
              <a:rPr lang="sl-SI" sz="1600"/>
              <a:t>tap water </a:t>
            </a:r>
          </a:p>
          <a:p>
            <a:pPr algn="ctr"/>
            <a:r>
              <a:rPr lang="sl-SI" sz="1600"/>
              <a:t>(TDS: 320 ppm)</a:t>
            </a:r>
          </a:p>
        </p:txBody>
      </p:sp>
      <p:sp>
        <p:nvSpPr>
          <p:cNvPr id="28681" name="Pravokotnik 12"/>
          <p:cNvSpPr>
            <a:spLocks noChangeArrowheads="1"/>
          </p:cNvSpPr>
          <p:nvPr/>
        </p:nvSpPr>
        <p:spPr bwMode="auto">
          <a:xfrm>
            <a:off x="2555875" y="6165850"/>
            <a:ext cx="1800225" cy="584200"/>
          </a:xfrm>
          <a:prstGeom prst="rect">
            <a:avLst/>
          </a:prstGeom>
          <a:solidFill>
            <a:schemeClr val="bg1">
              <a:alpha val="50980"/>
            </a:schemeClr>
          </a:solidFill>
          <a:ln w="9525">
            <a:noFill/>
            <a:miter lim="800000"/>
            <a:headEnd/>
            <a:tailEnd/>
          </a:ln>
        </p:spPr>
        <p:txBody>
          <a:bodyPr>
            <a:spAutoFit/>
          </a:bodyPr>
          <a:lstStyle/>
          <a:p>
            <a:pPr algn="ctr"/>
            <a:r>
              <a:rPr lang="sl-SI" sz="1600"/>
              <a:t>spring water </a:t>
            </a:r>
          </a:p>
          <a:p>
            <a:pPr algn="ctr"/>
            <a:r>
              <a:rPr lang="sl-SI" sz="1600"/>
              <a:t>(TDS: 112 ppm)      </a:t>
            </a:r>
          </a:p>
        </p:txBody>
      </p:sp>
      <p:sp>
        <p:nvSpPr>
          <p:cNvPr id="28685" name="Text Box 13"/>
          <p:cNvSpPr txBox="1">
            <a:spLocks noChangeArrowheads="1"/>
          </p:cNvSpPr>
          <p:nvPr/>
        </p:nvSpPr>
        <p:spPr bwMode="auto">
          <a:xfrm>
            <a:off x="4572000" y="6491288"/>
            <a:ext cx="504825" cy="366712"/>
          </a:xfrm>
          <a:prstGeom prst="rect">
            <a:avLst/>
          </a:prstGeom>
          <a:noFill/>
          <a:ln w="9525">
            <a:noFill/>
            <a:miter lim="800000"/>
            <a:headEnd/>
            <a:tailEnd/>
          </a:ln>
          <a:effectLst/>
        </p:spPr>
        <p:txBody>
          <a:bodyPr>
            <a:spAutoFit/>
          </a:bodyPr>
          <a:lstStyle/>
          <a:p>
            <a:pPr>
              <a:spcBef>
                <a:spcPct val="50000"/>
              </a:spcBef>
            </a:pPr>
            <a:r>
              <a:rPr lang="sl-SI"/>
              <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8" name="Titre 1"/>
          <p:cNvGrpSpPr>
            <a:grpSpLocks/>
          </p:cNvGrpSpPr>
          <p:nvPr/>
        </p:nvGrpSpPr>
        <p:grpSpPr bwMode="auto">
          <a:xfrm>
            <a:off x="466725" y="614363"/>
            <a:ext cx="6337300" cy="798512"/>
            <a:chOff x="284" y="169"/>
            <a:chExt cx="3552" cy="503"/>
          </a:xfrm>
        </p:grpSpPr>
        <p:pic>
          <p:nvPicPr>
            <p:cNvPr id="77829" name="Titre 1"/>
            <p:cNvPicPr>
              <a:picLocks noChangeArrowheads="1"/>
            </p:cNvPicPr>
            <p:nvPr/>
          </p:nvPicPr>
          <p:blipFill>
            <a:blip r:embed="rId3"/>
            <a:srcRect/>
            <a:stretch>
              <a:fillRect/>
            </a:stretch>
          </p:blipFill>
          <p:spPr bwMode="auto">
            <a:xfrm>
              <a:off x="284" y="169"/>
              <a:ext cx="3552" cy="503"/>
            </a:xfrm>
            <a:prstGeom prst="rect">
              <a:avLst/>
            </a:prstGeom>
            <a:noFill/>
            <a:ln w="9525">
              <a:noFill/>
              <a:miter lim="800000"/>
              <a:headEnd/>
              <a:tailEnd/>
            </a:ln>
          </p:spPr>
        </p:pic>
        <p:sp>
          <p:nvSpPr>
            <p:cNvPr id="77830" name="Text Box 5"/>
            <p:cNvSpPr txBox="1">
              <a:spLocks noChangeArrowheads="1"/>
            </p:cNvSpPr>
            <p:nvPr/>
          </p:nvSpPr>
          <p:spPr bwMode="auto">
            <a:xfrm>
              <a:off x="288" y="173"/>
              <a:ext cx="3545" cy="495"/>
            </a:xfrm>
            <a:prstGeom prst="rect">
              <a:avLst/>
            </a:prstGeom>
            <a:noFill/>
            <a:ln w="9525">
              <a:noFill/>
              <a:miter lim="800000"/>
              <a:headEnd/>
              <a:tailEnd/>
            </a:ln>
          </p:spPr>
          <p:txBody>
            <a:bodyPr anchor="ctr"/>
            <a:lstStyle/>
            <a:p>
              <a:r>
                <a:rPr lang="sl-SI" altLang="en-US" sz="3600">
                  <a:solidFill>
                    <a:srgbClr val="663300"/>
                  </a:solidFill>
                </a:rPr>
                <a:t>A</a:t>
              </a:r>
              <a:r>
                <a:rPr lang="en-US" altLang="en-US" sz="3600">
                  <a:solidFill>
                    <a:srgbClr val="663300"/>
                  </a:solidFill>
                </a:rPr>
                <a:t>c</a:t>
              </a:r>
              <a:r>
                <a:rPr lang="sl-SI" altLang="en-US" sz="3600">
                  <a:solidFill>
                    <a:srgbClr val="663300"/>
                  </a:solidFill>
                </a:rPr>
                <a:t>tual formation</a:t>
              </a:r>
              <a:r>
                <a:rPr lang="en-US" altLang="en-US" sz="3600">
                  <a:solidFill>
                    <a:srgbClr val="663300"/>
                  </a:solidFill>
                  <a:latin typeface="Calibri" pitchFamily="34" charset="0"/>
                </a:rPr>
                <a:t>...</a:t>
              </a:r>
            </a:p>
          </p:txBody>
        </p:sp>
      </p:grpSp>
      <p:sp>
        <p:nvSpPr>
          <p:cNvPr id="77831" name="PoljeZBesedilom 10"/>
          <p:cNvSpPr txBox="1">
            <a:spLocks noChangeArrowheads="1"/>
          </p:cNvSpPr>
          <p:nvPr/>
        </p:nvSpPr>
        <p:spPr bwMode="auto">
          <a:xfrm>
            <a:off x="7883525" y="331788"/>
            <a:ext cx="1296988" cy="369887"/>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DEM basics</a:t>
            </a:r>
            <a:endParaRPr lang="en-US"/>
          </a:p>
        </p:txBody>
      </p:sp>
      <p:pic>
        <p:nvPicPr>
          <p:cNvPr id="77832" name="MVI_1480.AVI">
            <a:hlinkClick r:id="" action="ppaction://media"/>
          </p:cNvPr>
          <p:cNvPicPr>
            <a:picLocks noRot="1" noChangeAspect="1" noChangeArrowheads="1"/>
          </p:cNvPicPr>
          <p:nvPr>
            <a:videoFile r:link="rId1"/>
          </p:nvPr>
        </p:nvPicPr>
        <p:blipFill>
          <a:blip r:embed="rId4"/>
          <a:srcRect/>
          <a:stretch>
            <a:fillRect/>
          </a:stretch>
        </p:blipFill>
        <p:spPr bwMode="auto">
          <a:xfrm>
            <a:off x="1908175" y="1484313"/>
            <a:ext cx="5472113" cy="410527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83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7832"/>
                                        </p:tgtEl>
                                      </p:cBhvr>
                                    </p:cmd>
                                  </p:childTnLst>
                                </p:cTn>
                              </p:par>
                            </p:childTnLst>
                          </p:cTn>
                        </p:par>
                      </p:childTnLst>
                    </p:cTn>
                  </p:par>
                </p:childTnLst>
              </p:cTn>
              <p:nextCondLst>
                <p:cond evt="onClick" delay="0">
                  <p:tgtEl>
                    <p:spTgt spid="77832"/>
                  </p:tgtEl>
                </p:cond>
              </p:nextCondLst>
            </p:seq>
            <p:video>
              <p:cMediaNode>
                <p:cTn id="7" fill="hold" display="0">
                  <p:stCondLst>
                    <p:cond delay="indefinite"/>
                  </p:stCondLst>
                  <p:endCondLst>
                    <p:cond evt="onNext" delay="0">
                      <p:tgtEl>
                        <p:sldTgt/>
                      </p:tgtEl>
                    </p:cond>
                    <p:cond evt="onPrev" delay="0">
                      <p:tgtEl>
                        <p:sldTgt/>
                      </p:tgtEl>
                    </p:cond>
                  </p:endCondLst>
                </p:cTn>
                <p:tgtEl>
                  <p:spTgt spid="7783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Rectangle 2"/>
          <p:cNvGrpSpPr>
            <a:grpSpLocks noGrp="1"/>
          </p:cNvGrpSpPr>
          <p:nvPr/>
        </p:nvGrpSpPr>
        <p:grpSpPr bwMode="auto">
          <a:xfrm>
            <a:off x="395288" y="333375"/>
            <a:ext cx="6408737" cy="1158875"/>
            <a:chOff x="426" y="169"/>
            <a:chExt cx="3545" cy="730"/>
          </a:xfrm>
        </p:grpSpPr>
        <p:pic>
          <p:nvPicPr>
            <p:cNvPr id="30726" name="Rectangle 2"/>
            <p:cNvPicPr>
              <a:picLocks noChangeArrowheads="1"/>
            </p:cNvPicPr>
            <p:nvPr/>
          </p:nvPicPr>
          <p:blipFill>
            <a:blip r:embed="rId2"/>
            <a:srcRect/>
            <a:stretch>
              <a:fillRect/>
            </a:stretch>
          </p:blipFill>
          <p:spPr bwMode="auto">
            <a:xfrm>
              <a:off x="426" y="169"/>
              <a:ext cx="3545" cy="730"/>
            </a:xfrm>
            <a:prstGeom prst="rect">
              <a:avLst/>
            </a:prstGeom>
            <a:noFill/>
            <a:ln w="9525">
              <a:noFill/>
              <a:miter lim="800000"/>
              <a:headEnd/>
              <a:tailEnd/>
            </a:ln>
          </p:spPr>
        </p:pic>
        <p:sp>
          <p:nvSpPr>
            <p:cNvPr id="30727" name="Text Box 2"/>
            <p:cNvSpPr txBox="1">
              <a:spLocks noChangeArrowheads="1"/>
            </p:cNvSpPr>
            <p:nvPr/>
          </p:nvSpPr>
          <p:spPr bwMode="auto">
            <a:xfrm>
              <a:off x="431" y="173"/>
              <a:ext cx="3538" cy="720"/>
            </a:xfrm>
            <a:prstGeom prst="rect">
              <a:avLst/>
            </a:prstGeom>
            <a:noFill/>
            <a:ln w="9525">
              <a:noFill/>
              <a:miter lim="800000"/>
              <a:headEnd/>
              <a:tailEnd/>
            </a:ln>
          </p:spPr>
          <p:txBody>
            <a:bodyPr anchor="ctr"/>
            <a:lstStyle/>
            <a:p>
              <a:r>
                <a:rPr lang="en-US" sz="4000">
                  <a:solidFill>
                    <a:srgbClr val="663300"/>
                  </a:solidFill>
                  <a:latin typeface="Calibri" pitchFamily="34" charset="0"/>
                </a:rPr>
                <a:t>Our DEM research method</a:t>
              </a:r>
            </a:p>
          </p:txBody>
        </p:sp>
      </p:grpSp>
      <p:sp>
        <p:nvSpPr>
          <p:cNvPr id="30722" name="Rectangle 3"/>
          <p:cNvSpPr txBox="1">
            <a:spLocks/>
          </p:cNvSpPr>
          <p:nvPr/>
        </p:nvSpPr>
        <p:spPr bwMode="auto">
          <a:xfrm>
            <a:off x="457200" y="1628775"/>
            <a:ext cx="5051425" cy="4392613"/>
          </a:xfrm>
          <a:prstGeom prst="rect">
            <a:avLst/>
          </a:prstGeom>
          <a:solidFill>
            <a:srgbClr val="CCFFFF">
              <a:alpha val="39999"/>
            </a:srgbClr>
          </a:solidFill>
          <a:ln w="9525">
            <a:noFill/>
            <a:miter lim="800000"/>
            <a:headEnd/>
            <a:tailEnd/>
          </a:ln>
        </p:spPr>
        <p:txBody>
          <a:bodyPr/>
          <a:lstStyle/>
          <a:p>
            <a:pPr marL="342900" indent="-342900" algn="just">
              <a:spcBef>
                <a:spcPct val="20000"/>
              </a:spcBef>
              <a:buFont typeface="Arial" charset="0"/>
              <a:buChar char="•"/>
            </a:pPr>
            <a:r>
              <a:rPr lang="sl-SI" sz="2000">
                <a:solidFill>
                  <a:srgbClr val="663300"/>
                </a:solidFill>
              </a:rPr>
              <a:t>is b</a:t>
            </a:r>
            <a:r>
              <a:rPr lang="en-US" sz="2000">
                <a:solidFill>
                  <a:srgbClr val="663300"/>
                </a:solidFill>
              </a:rPr>
              <a:t>ased on</a:t>
            </a:r>
          </a:p>
          <a:p>
            <a:pPr marL="742950" lvl="1" indent="-285750" algn="just">
              <a:spcBef>
                <a:spcPct val="20000"/>
              </a:spcBef>
              <a:buFont typeface="Arial" charset="0"/>
              <a:buChar char="–"/>
            </a:pPr>
            <a:r>
              <a:rPr lang="en-US">
                <a:solidFill>
                  <a:srgbClr val="663300"/>
                </a:solidFill>
              </a:rPr>
              <a:t>Specially developed algorithms used in visual evaluation of images or</a:t>
            </a:r>
          </a:p>
          <a:p>
            <a:pPr marL="742950" lvl="1" indent="-285750" algn="just">
              <a:spcBef>
                <a:spcPct val="20000"/>
              </a:spcBef>
              <a:buFont typeface="Arial" charset="0"/>
              <a:buChar char="–"/>
            </a:pPr>
            <a:r>
              <a:rPr lang="en-US">
                <a:solidFill>
                  <a:srgbClr val="663300"/>
                </a:solidFill>
              </a:rPr>
              <a:t>Computer analysis of drop residues images, </a:t>
            </a:r>
          </a:p>
          <a:p>
            <a:pPr marL="342900" indent="-342900">
              <a:spcBef>
                <a:spcPct val="20000"/>
              </a:spcBef>
              <a:buFont typeface="Arial" charset="0"/>
              <a:buChar char="•"/>
            </a:pPr>
            <a:r>
              <a:rPr lang="en-US" sz="2000">
                <a:solidFill>
                  <a:srgbClr val="663300"/>
                </a:solidFill>
              </a:rPr>
              <a:t>Computes </a:t>
            </a:r>
            <a:r>
              <a:rPr lang="en-US" sz="2000" b="1">
                <a:solidFill>
                  <a:srgbClr val="663300"/>
                </a:solidFill>
              </a:rPr>
              <a:t>frequency distribution </a:t>
            </a:r>
            <a:r>
              <a:rPr lang="en-US" sz="2000">
                <a:solidFill>
                  <a:srgbClr val="663300"/>
                </a:solidFill>
              </a:rPr>
              <a:t>of distances among all illuminated pixels,</a:t>
            </a:r>
          </a:p>
          <a:p>
            <a:pPr marL="342900" indent="-342900">
              <a:spcBef>
                <a:spcPct val="20000"/>
              </a:spcBef>
              <a:buFont typeface="Arial" charset="0"/>
              <a:buChar char="•"/>
            </a:pPr>
            <a:r>
              <a:rPr lang="sl-SI" sz="2000">
                <a:solidFill>
                  <a:srgbClr val="663300"/>
                </a:solidFill>
              </a:rPr>
              <a:t>H</a:t>
            </a:r>
            <a:r>
              <a:rPr lang="en-US" sz="2000">
                <a:solidFill>
                  <a:srgbClr val="663300"/>
                </a:solidFill>
              </a:rPr>
              <a:t>as the (not yet standardized) </a:t>
            </a:r>
            <a:r>
              <a:rPr lang="en-US" sz="2000" b="1">
                <a:solidFill>
                  <a:srgbClr val="663300"/>
                </a:solidFill>
              </a:rPr>
              <a:t>unit of measurement</a:t>
            </a:r>
            <a:r>
              <a:rPr lang="en-US" sz="2000">
                <a:solidFill>
                  <a:srgbClr val="663300"/>
                </a:solidFill>
              </a:rPr>
              <a:t>) of unstructured droplet residues,</a:t>
            </a:r>
          </a:p>
          <a:p>
            <a:pPr marL="342900" indent="-342900" algn="just">
              <a:spcBef>
                <a:spcPct val="20000"/>
              </a:spcBef>
              <a:buFont typeface="Arial" charset="0"/>
              <a:buChar char="•"/>
            </a:pPr>
            <a:r>
              <a:rPr lang="en-US" sz="2000">
                <a:solidFill>
                  <a:srgbClr val="663300"/>
                </a:solidFill>
              </a:rPr>
              <a:t>Produces frequency distribution </a:t>
            </a:r>
            <a:r>
              <a:rPr lang="en-US" sz="2000" b="1">
                <a:solidFill>
                  <a:srgbClr val="663300"/>
                </a:solidFill>
              </a:rPr>
              <a:t>graphs</a:t>
            </a:r>
            <a:r>
              <a:rPr lang="en-US" sz="2000">
                <a:solidFill>
                  <a:srgbClr val="663300"/>
                </a:solidFill>
              </a:rPr>
              <a:t>,</a:t>
            </a:r>
          </a:p>
          <a:p>
            <a:pPr marL="342900" indent="-342900" algn="just">
              <a:spcBef>
                <a:spcPct val="20000"/>
              </a:spcBef>
              <a:buFont typeface="Arial" charset="0"/>
              <a:buChar char="•"/>
            </a:pPr>
            <a:r>
              <a:rPr lang="en-US" sz="2000">
                <a:solidFill>
                  <a:srgbClr val="663300"/>
                </a:solidFill>
              </a:rPr>
              <a:t>Enables </a:t>
            </a:r>
            <a:r>
              <a:rPr lang="en-US" sz="2000" b="1">
                <a:solidFill>
                  <a:srgbClr val="663300"/>
                </a:solidFill>
              </a:rPr>
              <a:t>statistical analysis </a:t>
            </a:r>
            <a:r>
              <a:rPr lang="en-US" sz="2000">
                <a:solidFill>
                  <a:srgbClr val="663300"/>
                </a:solidFill>
              </a:rPr>
              <a:t>of various parameters of DEM images.</a:t>
            </a:r>
          </a:p>
        </p:txBody>
      </p:sp>
      <p:pic>
        <p:nvPicPr>
          <p:cNvPr id="30723" name="Picture 1"/>
          <p:cNvPicPr>
            <a:picLocks noChangeAspect="1"/>
          </p:cNvPicPr>
          <p:nvPr/>
        </p:nvPicPr>
        <p:blipFill>
          <a:blip r:embed="rId3"/>
          <a:srcRect/>
          <a:stretch>
            <a:fillRect/>
          </a:stretch>
        </p:blipFill>
        <p:spPr bwMode="auto">
          <a:xfrm>
            <a:off x="5724525" y="1270000"/>
            <a:ext cx="3311525" cy="2968625"/>
          </a:xfrm>
          <a:prstGeom prst="rect">
            <a:avLst/>
          </a:prstGeom>
          <a:noFill/>
          <a:ln w="9525">
            <a:noFill/>
            <a:miter lim="800000"/>
            <a:headEnd/>
            <a:tailEnd/>
          </a:ln>
        </p:spPr>
      </p:pic>
      <p:pic>
        <p:nvPicPr>
          <p:cNvPr id="30724" name="Picture 2" descr="C:\Documents and Settings\administrator.ZCM1\My Documents\Dropbox\Poskus Pollack + BOLGARIJA 2014\clanek\ODDAN CLANEK 00\ODDANO 25 julij 2014\Figures\Figure 5.jpg"/>
          <p:cNvPicPr>
            <a:picLocks noChangeAspect="1" noChangeArrowheads="1"/>
          </p:cNvPicPr>
          <p:nvPr/>
        </p:nvPicPr>
        <p:blipFill>
          <a:blip r:embed="rId4"/>
          <a:srcRect/>
          <a:stretch>
            <a:fillRect/>
          </a:stretch>
        </p:blipFill>
        <p:spPr bwMode="auto">
          <a:xfrm>
            <a:off x="5724525" y="4367213"/>
            <a:ext cx="3275013" cy="2085975"/>
          </a:xfrm>
          <a:prstGeom prst="rect">
            <a:avLst/>
          </a:prstGeom>
          <a:noFill/>
          <a:ln w="9525">
            <a:noFill/>
            <a:miter lim="800000"/>
            <a:headEnd/>
            <a:tailEnd/>
          </a:ln>
        </p:spPr>
      </p:pic>
      <p:sp>
        <p:nvSpPr>
          <p:cNvPr id="30725" name="PoljeZBesedilom 7"/>
          <p:cNvSpPr txBox="1">
            <a:spLocks noChangeArrowheads="1"/>
          </p:cNvSpPr>
          <p:nvPr/>
        </p:nvSpPr>
        <p:spPr bwMode="auto">
          <a:xfrm>
            <a:off x="8027988" y="115888"/>
            <a:ext cx="936625"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method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administrator.ZCM1\My Documents\Dropbox\Poskus Pollack + BOLGARIJA 2014\BOLGARIJA 2014\slikovni material\etalon klasik in etalon kolobarja.png"/>
          <p:cNvPicPr>
            <a:picLocks noChangeAspect="1" noChangeArrowheads="1"/>
          </p:cNvPicPr>
          <p:nvPr/>
        </p:nvPicPr>
        <p:blipFill>
          <a:blip r:embed="rId2"/>
          <a:srcRect/>
          <a:stretch>
            <a:fillRect/>
          </a:stretch>
        </p:blipFill>
        <p:spPr bwMode="auto">
          <a:xfrm>
            <a:off x="827088" y="1931988"/>
            <a:ext cx="3744912" cy="2994025"/>
          </a:xfrm>
          <a:prstGeom prst="rect">
            <a:avLst/>
          </a:prstGeom>
          <a:noFill/>
          <a:ln w="9525">
            <a:noFill/>
            <a:miter lim="800000"/>
            <a:headEnd/>
            <a:tailEnd/>
          </a:ln>
        </p:spPr>
      </p:pic>
      <p:pic>
        <p:nvPicPr>
          <p:cNvPr id="31746" name="Picture 3" descr="C:\Documents and Settings\administrator.ZCM1\My Documents\Dropbox\Poskus Pollack + BOLGARIJA 2014\BOLGARIJA 2014\slikovni material\kolobar slika in histogram.jpg"/>
          <p:cNvPicPr>
            <a:picLocks noChangeAspect="1" noChangeArrowheads="1"/>
          </p:cNvPicPr>
          <p:nvPr/>
        </p:nvPicPr>
        <p:blipFill>
          <a:blip r:embed="rId3"/>
          <a:srcRect/>
          <a:stretch>
            <a:fillRect/>
          </a:stretch>
        </p:blipFill>
        <p:spPr bwMode="auto">
          <a:xfrm>
            <a:off x="4810125" y="1971675"/>
            <a:ext cx="3897313" cy="3117850"/>
          </a:xfrm>
          <a:prstGeom prst="rect">
            <a:avLst/>
          </a:prstGeom>
          <a:noFill/>
          <a:ln w="9525">
            <a:noFill/>
            <a:miter lim="800000"/>
            <a:headEnd/>
            <a:tailEnd/>
          </a:ln>
        </p:spPr>
      </p:pic>
      <p:grpSp>
        <p:nvGrpSpPr>
          <p:cNvPr id="31747" name="Rectangle 2"/>
          <p:cNvGrpSpPr>
            <a:grpSpLocks noGrp="1"/>
          </p:cNvGrpSpPr>
          <p:nvPr/>
        </p:nvGrpSpPr>
        <p:grpSpPr bwMode="auto">
          <a:xfrm>
            <a:off x="395288" y="404813"/>
            <a:ext cx="5832475" cy="1008062"/>
            <a:chOff x="426" y="169"/>
            <a:chExt cx="3545" cy="730"/>
          </a:xfrm>
        </p:grpSpPr>
        <p:pic>
          <p:nvPicPr>
            <p:cNvPr id="31758" name="Rectangle 2"/>
            <p:cNvPicPr>
              <a:picLocks noChangeArrowheads="1"/>
            </p:cNvPicPr>
            <p:nvPr/>
          </p:nvPicPr>
          <p:blipFill>
            <a:blip r:embed="rId4"/>
            <a:srcRect/>
            <a:stretch>
              <a:fillRect/>
            </a:stretch>
          </p:blipFill>
          <p:spPr bwMode="auto">
            <a:xfrm>
              <a:off x="426" y="169"/>
              <a:ext cx="3545" cy="730"/>
            </a:xfrm>
            <a:prstGeom prst="rect">
              <a:avLst/>
            </a:prstGeom>
            <a:noFill/>
            <a:ln w="9525">
              <a:noFill/>
              <a:miter lim="800000"/>
              <a:headEnd/>
              <a:tailEnd/>
            </a:ln>
          </p:spPr>
        </p:pic>
        <p:sp>
          <p:nvSpPr>
            <p:cNvPr id="31759" name="Text Box 2"/>
            <p:cNvSpPr txBox="1">
              <a:spLocks noChangeArrowheads="1"/>
            </p:cNvSpPr>
            <p:nvPr/>
          </p:nvSpPr>
          <p:spPr bwMode="auto">
            <a:xfrm>
              <a:off x="431" y="173"/>
              <a:ext cx="3538" cy="720"/>
            </a:xfrm>
            <a:prstGeom prst="rect">
              <a:avLst/>
            </a:prstGeom>
            <a:noFill/>
            <a:ln w="9525">
              <a:noFill/>
              <a:miter lim="800000"/>
              <a:headEnd/>
              <a:tailEnd/>
            </a:ln>
          </p:spPr>
          <p:txBody>
            <a:bodyPr anchor="ctr"/>
            <a:lstStyle/>
            <a:p>
              <a:r>
                <a:rPr lang="en-US" sz="2800">
                  <a:solidFill>
                    <a:srgbClr val="663300"/>
                  </a:solidFill>
                  <a:latin typeface="Calibri" pitchFamily="34" charset="0"/>
                </a:rPr>
                <a:t>Various frequency distribution graphs</a:t>
              </a:r>
            </a:p>
          </p:txBody>
        </p:sp>
      </p:grpSp>
      <p:sp>
        <p:nvSpPr>
          <p:cNvPr id="31748" name="PoljeZBesedilom 1"/>
          <p:cNvSpPr txBox="1">
            <a:spLocks noChangeArrowheads="1"/>
          </p:cNvSpPr>
          <p:nvPr/>
        </p:nvSpPr>
        <p:spPr bwMode="auto">
          <a:xfrm>
            <a:off x="792163" y="1971675"/>
            <a:ext cx="676275" cy="457200"/>
          </a:xfrm>
          <a:prstGeom prst="rect">
            <a:avLst/>
          </a:prstGeom>
          <a:noFill/>
          <a:ln w="9525">
            <a:noFill/>
            <a:miter lim="800000"/>
            <a:headEnd/>
            <a:tailEnd/>
          </a:ln>
        </p:spPr>
        <p:txBody>
          <a:bodyPr wrap="none">
            <a:spAutoFit/>
          </a:bodyPr>
          <a:lstStyle/>
          <a:p>
            <a:r>
              <a:rPr lang="en-US" sz="2400"/>
              <a:t>unit</a:t>
            </a:r>
          </a:p>
        </p:txBody>
      </p:sp>
      <p:cxnSp>
        <p:nvCxnSpPr>
          <p:cNvPr id="7" name="Raven puščični povezovalnik 6"/>
          <p:cNvCxnSpPr/>
          <p:nvPr/>
        </p:nvCxnSpPr>
        <p:spPr>
          <a:xfrm>
            <a:off x="1474788" y="2349500"/>
            <a:ext cx="288925" cy="2159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p:nvPr/>
        </p:nvCxnSpPr>
        <p:spPr>
          <a:xfrm>
            <a:off x="1487488" y="2230438"/>
            <a:ext cx="42068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751" name="PoljeZBesedilom 11"/>
          <p:cNvSpPr txBox="1">
            <a:spLocks noChangeArrowheads="1"/>
          </p:cNvSpPr>
          <p:nvPr/>
        </p:nvSpPr>
        <p:spPr bwMode="auto">
          <a:xfrm>
            <a:off x="1846263" y="3832225"/>
            <a:ext cx="1573212" cy="822325"/>
          </a:xfrm>
          <a:prstGeom prst="rect">
            <a:avLst/>
          </a:prstGeom>
          <a:solidFill>
            <a:schemeClr val="bg1">
              <a:alpha val="70979"/>
            </a:schemeClr>
          </a:solidFill>
          <a:ln w="9525">
            <a:noFill/>
            <a:miter lim="800000"/>
            <a:headEnd/>
            <a:tailEnd/>
          </a:ln>
        </p:spPr>
        <p:txBody>
          <a:bodyPr>
            <a:spAutoFit/>
          </a:bodyPr>
          <a:lstStyle/>
          <a:p>
            <a:pPr algn="ctr"/>
            <a:r>
              <a:rPr lang="en-US" sz="2400"/>
              <a:t>ring-like structure</a:t>
            </a:r>
          </a:p>
        </p:txBody>
      </p:sp>
      <p:pic>
        <p:nvPicPr>
          <p:cNvPr id="31752" name="Picture 2" descr="C:\Documents and Settings\administrator.ZCM1\My Documents\Dropbox\Poskus Pollack + BOLGARIJA 2014\BOLGARIJA 2014\slikovni material\etalon klasik in etalon kolobarja.png"/>
          <p:cNvPicPr>
            <a:picLocks noChangeAspect="1" noChangeArrowheads="1"/>
          </p:cNvPicPr>
          <p:nvPr/>
        </p:nvPicPr>
        <p:blipFill>
          <a:blip r:embed="rId2"/>
          <a:srcRect l="82021" r="3217" b="79820"/>
          <a:stretch>
            <a:fillRect/>
          </a:stretch>
        </p:blipFill>
        <p:spPr bwMode="auto">
          <a:xfrm>
            <a:off x="2936875" y="3228975"/>
            <a:ext cx="552450" cy="603250"/>
          </a:xfrm>
          <a:prstGeom prst="rect">
            <a:avLst/>
          </a:prstGeom>
          <a:noFill/>
          <a:ln w="9525">
            <a:noFill/>
            <a:miter lim="800000"/>
            <a:headEnd/>
            <a:tailEnd/>
          </a:ln>
        </p:spPr>
      </p:pic>
      <p:pic>
        <p:nvPicPr>
          <p:cNvPr id="31753" name="Picture 1"/>
          <p:cNvPicPr>
            <a:picLocks noChangeAspect="1"/>
          </p:cNvPicPr>
          <p:nvPr/>
        </p:nvPicPr>
        <p:blipFill>
          <a:blip r:embed="rId5"/>
          <a:srcRect/>
          <a:stretch>
            <a:fillRect/>
          </a:stretch>
        </p:blipFill>
        <p:spPr bwMode="auto">
          <a:xfrm>
            <a:off x="2051050" y="2349500"/>
            <a:ext cx="414338" cy="369888"/>
          </a:xfrm>
          <a:prstGeom prst="rect">
            <a:avLst/>
          </a:prstGeom>
          <a:noFill/>
          <a:ln w="9525">
            <a:noFill/>
            <a:miter lim="800000"/>
            <a:headEnd/>
            <a:tailEnd/>
          </a:ln>
        </p:spPr>
      </p:pic>
      <p:sp>
        <p:nvSpPr>
          <p:cNvPr id="9" name="Pravokotnik 8"/>
          <p:cNvSpPr/>
          <p:nvPr/>
        </p:nvSpPr>
        <p:spPr>
          <a:xfrm>
            <a:off x="3779838" y="1931988"/>
            <a:ext cx="792162"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55" name="PoljeZBesedilom 15"/>
          <p:cNvSpPr txBox="1">
            <a:spLocks noChangeArrowheads="1"/>
          </p:cNvSpPr>
          <p:nvPr/>
        </p:nvSpPr>
        <p:spPr bwMode="auto">
          <a:xfrm>
            <a:off x="1568450" y="5226050"/>
            <a:ext cx="2436813" cy="457200"/>
          </a:xfrm>
          <a:prstGeom prst="rect">
            <a:avLst/>
          </a:prstGeom>
          <a:solidFill>
            <a:schemeClr val="bg1">
              <a:alpha val="54901"/>
            </a:schemeClr>
          </a:solidFill>
          <a:ln w="9525">
            <a:noFill/>
            <a:miter lim="800000"/>
            <a:headEnd/>
            <a:tailEnd/>
          </a:ln>
        </p:spPr>
        <p:txBody>
          <a:bodyPr>
            <a:spAutoFit/>
          </a:bodyPr>
          <a:lstStyle/>
          <a:p>
            <a:r>
              <a:rPr lang="en-US" sz="2400"/>
              <a:t>artrificial images</a:t>
            </a:r>
          </a:p>
        </p:txBody>
      </p:sp>
      <p:sp>
        <p:nvSpPr>
          <p:cNvPr id="31756" name="PoljeZBesedilom 16"/>
          <p:cNvSpPr txBox="1">
            <a:spLocks noChangeArrowheads="1"/>
          </p:cNvSpPr>
          <p:nvPr/>
        </p:nvSpPr>
        <p:spPr bwMode="auto">
          <a:xfrm>
            <a:off x="4932363" y="5241925"/>
            <a:ext cx="3270250" cy="822325"/>
          </a:xfrm>
          <a:prstGeom prst="rect">
            <a:avLst/>
          </a:prstGeom>
          <a:solidFill>
            <a:schemeClr val="bg1">
              <a:alpha val="49019"/>
            </a:schemeClr>
          </a:solidFill>
          <a:ln w="9525">
            <a:noFill/>
            <a:miter lim="800000"/>
            <a:headEnd/>
            <a:tailEnd/>
          </a:ln>
        </p:spPr>
        <p:txBody>
          <a:bodyPr>
            <a:spAutoFit/>
          </a:bodyPr>
          <a:lstStyle/>
          <a:p>
            <a:r>
              <a:rPr lang="en-US" sz="2400"/>
              <a:t>true images of ring-like droplet residues</a:t>
            </a:r>
          </a:p>
        </p:txBody>
      </p:sp>
      <p:sp>
        <p:nvSpPr>
          <p:cNvPr id="31757" name="PoljeZBesedilom 15"/>
          <p:cNvSpPr txBox="1">
            <a:spLocks noChangeArrowheads="1"/>
          </p:cNvSpPr>
          <p:nvPr/>
        </p:nvSpPr>
        <p:spPr bwMode="auto">
          <a:xfrm>
            <a:off x="8027988" y="115888"/>
            <a:ext cx="936625"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method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2000250" y="274638"/>
            <a:ext cx="6686550" cy="1143000"/>
          </a:xfrm>
        </p:spPr>
        <p:txBody>
          <a:bodyPr/>
          <a:lstStyle/>
          <a:p>
            <a:pPr algn="l" eaLnBrk="1" hangingPunct="1"/>
            <a:r>
              <a:rPr lang="en-US" altLang="en-US" sz="4800" smtClean="0">
                <a:solidFill>
                  <a:schemeClr val="tx2"/>
                </a:solidFill>
              </a:rPr>
              <a:t>Title</a:t>
            </a:r>
          </a:p>
        </p:txBody>
      </p:sp>
      <p:sp>
        <p:nvSpPr>
          <p:cNvPr id="32770" name="Text Box 8"/>
          <p:cNvSpPr txBox="1">
            <a:spLocks noChangeArrowheads="1"/>
          </p:cNvSpPr>
          <p:nvPr/>
        </p:nvSpPr>
        <p:spPr bwMode="auto">
          <a:xfrm>
            <a:off x="323850" y="5084763"/>
            <a:ext cx="8424863" cy="1616075"/>
          </a:xfrm>
          <a:prstGeom prst="rect">
            <a:avLst/>
          </a:prstGeom>
          <a:solidFill>
            <a:schemeClr val="bg2">
              <a:alpha val="50195"/>
            </a:schemeClr>
          </a:solidFill>
          <a:ln w="9525">
            <a:noFill/>
            <a:miter lim="800000"/>
            <a:headEnd/>
            <a:tailEnd/>
          </a:ln>
        </p:spPr>
        <p:txBody>
          <a:bodyPr>
            <a:spAutoFit/>
          </a:bodyPr>
          <a:lstStyle/>
          <a:p>
            <a:pPr algn="just"/>
            <a:r>
              <a:rPr lang="en-US" altLang="en-US" sz="2000">
                <a:solidFill>
                  <a:schemeClr val="tx2"/>
                </a:solidFill>
              </a:rPr>
              <a:t>Via a specific algorithm we can analyze textures of droplet residues and </a:t>
            </a:r>
            <a:r>
              <a:rPr lang="en-US" altLang="en-US" sz="2000" b="1">
                <a:solidFill>
                  <a:schemeClr val="tx2"/>
                </a:solidFill>
              </a:rPr>
              <a:t>determine the value of various parameters</a:t>
            </a:r>
            <a:r>
              <a:rPr lang="en-US" altLang="en-US" sz="2000">
                <a:solidFill>
                  <a:schemeClr val="tx2"/>
                </a:solidFill>
              </a:rPr>
              <a:t>, especially those of orderliness and complexity. At least for certain water samples and if water is manipulated under similar conditions, </a:t>
            </a:r>
            <a:r>
              <a:rPr lang="en-US" altLang="en-US" sz="2000" b="1">
                <a:solidFill>
                  <a:schemeClr val="tx2"/>
                </a:solidFill>
              </a:rPr>
              <a:t>the results are reproducible to a certain extent</a:t>
            </a:r>
            <a:r>
              <a:rPr lang="en-US" altLang="en-US" sz="2000">
                <a:solidFill>
                  <a:schemeClr val="tx2"/>
                </a:solidFill>
              </a:rPr>
              <a:t>. </a:t>
            </a:r>
          </a:p>
        </p:txBody>
      </p:sp>
      <p:grpSp>
        <p:nvGrpSpPr>
          <p:cNvPr id="32771" name="Skupina 7"/>
          <p:cNvGrpSpPr>
            <a:grpSpLocks/>
          </p:cNvGrpSpPr>
          <p:nvPr/>
        </p:nvGrpSpPr>
        <p:grpSpPr bwMode="auto">
          <a:xfrm>
            <a:off x="1176338" y="188913"/>
            <a:ext cx="6780212" cy="4862512"/>
            <a:chOff x="1175896" y="0"/>
            <a:chExt cx="6780213" cy="4862513"/>
          </a:xfrm>
        </p:grpSpPr>
        <p:pic>
          <p:nvPicPr>
            <p:cNvPr id="32773" name="Slika 4" descr="2013-12-23_113316.jpg"/>
            <p:cNvPicPr>
              <a:picLocks noChangeAspect="1"/>
            </p:cNvPicPr>
            <p:nvPr/>
          </p:nvPicPr>
          <p:blipFill>
            <a:blip r:embed="rId3"/>
            <a:srcRect/>
            <a:stretch>
              <a:fillRect/>
            </a:stretch>
          </p:blipFill>
          <p:spPr bwMode="auto">
            <a:xfrm>
              <a:off x="1175896" y="0"/>
              <a:ext cx="6780213" cy="4862513"/>
            </a:xfrm>
            <a:prstGeom prst="rect">
              <a:avLst/>
            </a:prstGeom>
            <a:noFill/>
            <a:ln w="9525">
              <a:noFill/>
              <a:miter lim="800000"/>
              <a:headEnd/>
              <a:tailEnd/>
            </a:ln>
          </p:spPr>
        </p:pic>
        <p:pic>
          <p:nvPicPr>
            <p:cNvPr id="32774" name="Slika 6" descr="2013-12-23_113316.jpg"/>
            <p:cNvPicPr>
              <a:picLocks noChangeAspect="1"/>
            </p:cNvPicPr>
            <p:nvPr/>
          </p:nvPicPr>
          <p:blipFill>
            <a:blip r:embed="rId4"/>
            <a:srcRect/>
            <a:stretch>
              <a:fillRect/>
            </a:stretch>
          </p:blipFill>
          <p:spPr bwMode="auto">
            <a:xfrm>
              <a:off x="1331640" y="116632"/>
              <a:ext cx="1924493" cy="1446028"/>
            </a:xfrm>
            <a:prstGeom prst="rect">
              <a:avLst/>
            </a:prstGeom>
            <a:noFill/>
            <a:ln w="9525">
              <a:noFill/>
              <a:miter lim="800000"/>
              <a:headEnd/>
              <a:tailEnd/>
            </a:ln>
          </p:spPr>
        </p:pic>
      </p:grpSp>
      <p:sp>
        <p:nvSpPr>
          <p:cNvPr id="32772" name="PoljeZBesedilom 6"/>
          <p:cNvSpPr txBox="1">
            <a:spLocks noChangeArrowheads="1"/>
          </p:cNvSpPr>
          <p:nvPr/>
        </p:nvSpPr>
        <p:spPr bwMode="auto">
          <a:xfrm>
            <a:off x="8027988" y="115888"/>
            <a:ext cx="936625"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method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oljeZBesedilom 8"/>
          <p:cNvSpPr txBox="1">
            <a:spLocks noChangeArrowheads="1"/>
          </p:cNvSpPr>
          <p:nvPr/>
        </p:nvSpPr>
        <p:spPr bwMode="auto">
          <a:xfrm>
            <a:off x="2012950" y="5310188"/>
            <a:ext cx="6088063" cy="641350"/>
          </a:xfrm>
          <a:prstGeom prst="rect">
            <a:avLst/>
          </a:prstGeom>
          <a:noFill/>
          <a:ln w="9525">
            <a:noFill/>
            <a:miter lim="800000"/>
            <a:headEnd/>
            <a:tailEnd/>
          </a:ln>
        </p:spPr>
        <p:txBody>
          <a:bodyPr>
            <a:spAutoFit/>
          </a:bodyPr>
          <a:lstStyle/>
          <a:p>
            <a:r>
              <a:rPr lang="en-US" altLang="en-US">
                <a:solidFill>
                  <a:schemeClr val="tx2"/>
                </a:solidFill>
              </a:rPr>
              <a:t>Primerjave frekvenčnih porazdelitev razdalj med točkami pri posameznih tretmajih kapljic.</a:t>
            </a:r>
          </a:p>
        </p:txBody>
      </p:sp>
      <p:pic>
        <p:nvPicPr>
          <p:cNvPr id="34818" name="Slika 7" descr="vzorec 1 foto in histogrami.jpg"/>
          <p:cNvPicPr>
            <a:picLocks noChangeAspect="1"/>
          </p:cNvPicPr>
          <p:nvPr/>
        </p:nvPicPr>
        <p:blipFill>
          <a:blip r:embed="rId3"/>
          <a:srcRect/>
          <a:stretch>
            <a:fillRect/>
          </a:stretch>
        </p:blipFill>
        <p:spPr bwMode="auto">
          <a:xfrm>
            <a:off x="979488" y="909638"/>
            <a:ext cx="7183437" cy="2374900"/>
          </a:xfrm>
          <a:prstGeom prst="rect">
            <a:avLst/>
          </a:prstGeom>
          <a:noFill/>
          <a:ln w="9525">
            <a:noFill/>
            <a:miter lim="800000"/>
            <a:headEnd/>
            <a:tailEnd/>
          </a:ln>
        </p:spPr>
      </p:pic>
      <p:pic>
        <p:nvPicPr>
          <p:cNvPr id="34819" name="Slika 8" descr="vzorec 6 foto in histrogrami.jpg"/>
          <p:cNvPicPr>
            <a:picLocks noChangeAspect="1"/>
          </p:cNvPicPr>
          <p:nvPr/>
        </p:nvPicPr>
        <p:blipFill>
          <a:blip r:embed="rId4"/>
          <a:srcRect/>
          <a:stretch>
            <a:fillRect/>
          </a:stretch>
        </p:blipFill>
        <p:spPr bwMode="auto">
          <a:xfrm>
            <a:off x="995363" y="3903663"/>
            <a:ext cx="7153275" cy="2328862"/>
          </a:xfrm>
          <a:prstGeom prst="rect">
            <a:avLst/>
          </a:prstGeom>
          <a:noFill/>
          <a:ln w="9525">
            <a:noFill/>
            <a:miter lim="800000"/>
            <a:headEnd/>
            <a:tailEnd/>
          </a:ln>
        </p:spPr>
      </p:pic>
      <p:sp>
        <p:nvSpPr>
          <p:cNvPr id="34820" name="PoljeZBesedilom 4"/>
          <p:cNvSpPr txBox="1">
            <a:spLocks noChangeArrowheads="1"/>
          </p:cNvSpPr>
          <p:nvPr/>
        </p:nvSpPr>
        <p:spPr bwMode="auto">
          <a:xfrm>
            <a:off x="3854450" y="3284538"/>
            <a:ext cx="1435100" cy="457200"/>
          </a:xfrm>
          <a:prstGeom prst="rect">
            <a:avLst/>
          </a:prstGeom>
          <a:solidFill>
            <a:schemeClr val="bg1">
              <a:alpha val="70979"/>
            </a:schemeClr>
          </a:solidFill>
          <a:ln w="9525">
            <a:noFill/>
            <a:miter lim="800000"/>
            <a:headEnd/>
            <a:tailEnd/>
          </a:ln>
        </p:spPr>
        <p:txBody>
          <a:bodyPr>
            <a:spAutoFit/>
          </a:bodyPr>
          <a:lstStyle/>
          <a:p>
            <a:pPr algn="ctr"/>
            <a:r>
              <a:rPr lang="en-US" sz="2400"/>
              <a:t>similarity</a:t>
            </a:r>
          </a:p>
        </p:txBody>
      </p:sp>
      <p:sp>
        <p:nvSpPr>
          <p:cNvPr id="34821" name="PoljeZBesedilom 5"/>
          <p:cNvSpPr txBox="1">
            <a:spLocks noChangeArrowheads="1"/>
          </p:cNvSpPr>
          <p:nvPr/>
        </p:nvSpPr>
        <p:spPr bwMode="auto">
          <a:xfrm>
            <a:off x="3779838" y="6237288"/>
            <a:ext cx="1655762" cy="457200"/>
          </a:xfrm>
          <a:prstGeom prst="rect">
            <a:avLst/>
          </a:prstGeom>
          <a:solidFill>
            <a:schemeClr val="bg1">
              <a:alpha val="70979"/>
            </a:schemeClr>
          </a:solidFill>
          <a:ln w="9525">
            <a:noFill/>
            <a:miter lim="800000"/>
            <a:headEnd/>
            <a:tailEnd/>
          </a:ln>
        </p:spPr>
        <p:txBody>
          <a:bodyPr>
            <a:spAutoFit/>
          </a:bodyPr>
          <a:lstStyle/>
          <a:p>
            <a:pPr algn="ctr"/>
            <a:r>
              <a:rPr lang="en-US" sz="2400"/>
              <a:t>difference</a:t>
            </a:r>
          </a:p>
        </p:txBody>
      </p:sp>
      <p:sp>
        <p:nvSpPr>
          <p:cNvPr id="34822" name="PoljeZBesedilom 6"/>
          <p:cNvSpPr txBox="1">
            <a:spLocks noChangeArrowheads="1"/>
          </p:cNvSpPr>
          <p:nvPr/>
        </p:nvSpPr>
        <p:spPr bwMode="auto">
          <a:xfrm>
            <a:off x="1547813" y="260350"/>
            <a:ext cx="5832475" cy="457200"/>
          </a:xfrm>
          <a:prstGeom prst="rect">
            <a:avLst/>
          </a:prstGeom>
          <a:solidFill>
            <a:schemeClr val="bg1">
              <a:alpha val="50195"/>
            </a:schemeClr>
          </a:solidFill>
          <a:ln w="9525">
            <a:noFill/>
            <a:miter lim="800000"/>
            <a:headEnd/>
            <a:tailEnd/>
          </a:ln>
        </p:spPr>
        <p:txBody>
          <a:bodyPr>
            <a:spAutoFit/>
          </a:bodyPr>
          <a:lstStyle/>
          <a:p>
            <a:pPr algn="ctr"/>
            <a:r>
              <a:rPr lang="en-US" sz="2400"/>
              <a:t>“Spectral analysis” of droplet residues</a:t>
            </a:r>
          </a:p>
        </p:txBody>
      </p:sp>
      <p:sp>
        <p:nvSpPr>
          <p:cNvPr id="34823" name="PoljeZBesedilom 7"/>
          <p:cNvSpPr txBox="1">
            <a:spLocks noChangeArrowheads="1"/>
          </p:cNvSpPr>
          <p:nvPr/>
        </p:nvSpPr>
        <p:spPr bwMode="auto">
          <a:xfrm>
            <a:off x="8027988" y="115888"/>
            <a:ext cx="936625"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method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Documents and Settings\administrator.ZCM1\My Documents\Dropbox\Poskus Pollack + BOLGARIJA 2014\BOLGARIJA 2014\slikovni material\jamnica segrevanje kolaz oznake.jpg"/>
          <p:cNvPicPr>
            <a:picLocks noChangeAspect="1" noChangeArrowheads="1"/>
          </p:cNvPicPr>
          <p:nvPr/>
        </p:nvPicPr>
        <p:blipFill>
          <a:blip r:embed="rId2"/>
          <a:srcRect/>
          <a:stretch>
            <a:fillRect/>
          </a:stretch>
        </p:blipFill>
        <p:spPr bwMode="auto">
          <a:xfrm>
            <a:off x="984250" y="1412875"/>
            <a:ext cx="8053388" cy="4248150"/>
          </a:xfrm>
          <a:prstGeom prst="rect">
            <a:avLst/>
          </a:prstGeom>
          <a:noFill/>
          <a:ln w="9525">
            <a:noFill/>
            <a:miter lim="800000"/>
            <a:headEnd/>
            <a:tailEnd/>
          </a:ln>
        </p:spPr>
      </p:pic>
      <p:sp>
        <p:nvSpPr>
          <p:cNvPr id="36866" name="PoljeZBesedilom 2"/>
          <p:cNvSpPr txBox="1">
            <a:spLocks noChangeArrowheads="1"/>
          </p:cNvSpPr>
          <p:nvPr/>
        </p:nvSpPr>
        <p:spPr bwMode="auto">
          <a:xfrm>
            <a:off x="1403350" y="5732463"/>
            <a:ext cx="7272338" cy="708025"/>
          </a:xfrm>
          <a:prstGeom prst="rect">
            <a:avLst/>
          </a:prstGeom>
          <a:solidFill>
            <a:schemeClr val="bg1">
              <a:alpha val="49019"/>
            </a:schemeClr>
          </a:solidFill>
          <a:ln w="9525">
            <a:noFill/>
            <a:miter lim="800000"/>
            <a:headEnd/>
            <a:tailEnd/>
          </a:ln>
        </p:spPr>
        <p:txBody>
          <a:bodyPr>
            <a:spAutoFit/>
          </a:bodyPr>
          <a:lstStyle/>
          <a:p>
            <a:r>
              <a:rPr lang="en-US" sz="2000"/>
              <a:t>Mineral water with high total dissolved solids (TDS</a:t>
            </a:r>
            <a:r>
              <a:rPr lang="sl-SI" sz="2000"/>
              <a:t>: 1580 ppm</a:t>
            </a:r>
            <a:r>
              <a:rPr lang="en-US" sz="2000"/>
              <a:t>) </a:t>
            </a:r>
            <a:endParaRPr lang="sl-SI" sz="2000"/>
          </a:p>
          <a:p>
            <a:r>
              <a:rPr lang="en-US" sz="2000"/>
              <a:t>T</a:t>
            </a:r>
            <a:r>
              <a:rPr lang="sl-SI" sz="2000"/>
              <a:t>emperature:</a:t>
            </a:r>
            <a:r>
              <a:rPr lang="en-US" sz="2000"/>
              <a:t> room T,  50°, 70° and 85°C</a:t>
            </a:r>
          </a:p>
        </p:txBody>
      </p:sp>
      <p:sp>
        <p:nvSpPr>
          <p:cNvPr id="4" name="Naslov 1"/>
          <p:cNvSpPr>
            <a:spLocks noGrp="1"/>
          </p:cNvSpPr>
          <p:nvPr>
            <p:ph type="title"/>
          </p:nvPr>
        </p:nvSpPr>
        <p:spPr>
          <a:xfrm>
            <a:off x="1090613" y="620713"/>
            <a:ext cx="7354887" cy="638175"/>
          </a:xfrm>
          <a:solidFill>
            <a:schemeClr val="bg1">
              <a:alpha val="50000"/>
            </a:schemeClr>
          </a:solidFill>
        </p:spPr>
        <p:txBody>
          <a:bodyPr/>
          <a:lstStyle/>
          <a:p>
            <a:pPr algn="l" eaLnBrk="1" hangingPunct="1">
              <a:defRPr/>
            </a:pPr>
            <a:r>
              <a:rPr lang="en-US" sz="2800" smtClean="0">
                <a:solidFill>
                  <a:srgbClr val="663300"/>
                </a:solidFill>
                <a:ea typeface="+mn-ea"/>
                <a:cs typeface="+mn-cs"/>
              </a:rPr>
              <a:t>Research of temperature effect on mineral water</a:t>
            </a:r>
          </a:p>
        </p:txBody>
      </p:sp>
      <p:sp>
        <p:nvSpPr>
          <p:cNvPr id="36868" name="PoljeZBesedilom 4"/>
          <p:cNvSpPr txBox="1">
            <a:spLocks noChangeArrowheads="1"/>
          </p:cNvSpPr>
          <p:nvPr/>
        </p:nvSpPr>
        <p:spPr bwMode="auto">
          <a:xfrm>
            <a:off x="107950" y="1844675"/>
            <a:ext cx="936625" cy="369888"/>
          </a:xfrm>
          <a:prstGeom prst="rect">
            <a:avLst/>
          </a:prstGeom>
          <a:solidFill>
            <a:schemeClr val="bg1">
              <a:alpha val="70979"/>
            </a:schemeClr>
          </a:solidFill>
          <a:ln w="9525">
            <a:noFill/>
            <a:miter lim="800000"/>
            <a:headEnd/>
            <a:tailEnd/>
          </a:ln>
        </p:spPr>
        <p:txBody>
          <a:bodyPr>
            <a:spAutoFit/>
          </a:bodyPr>
          <a:lstStyle/>
          <a:p>
            <a:pPr algn="ctr"/>
            <a:r>
              <a:rPr lang="en-US"/>
              <a:t>room T</a:t>
            </a:r>
          </a:p>
        </p:txBody>
      </p:sp>
      <p:sp>
        <p:nvSpPr>
          <p:cNvPr id="36869" name="PoljeZBesedilom 5"/>
          <p:cNvSpPr txBox="1">
            <a:spLocks noChangeArrowheads="1"/>
          </p:cNvSpPr>
          <p:nvPr/>
        </p:nvSpPr>
        <p:spPr bwMode="auto">
          <a:xfrm>
            <a:off x="107950" y="2843213"/>
            <a:ext cx="936625" cy="369887"/>
          </a:xfrm>
          <a:prstGeom prst="rect">
            <a:avLst/>
          </a:prstGeom>
          <a:solidFill>
            <a:schemeClr val="bg1">
              <a:alpha val="70979"/>
            </a:schemeClr>
          </a:solidFill>
          <a:ln w="9525">
            <a:noFill/>
            <a:miter lim="800000"/>
            <a:headEnd/>
            <a:tailEnd/>
          </a:ln>
        </p:spPr>
        <p:txBody>
          <a:bodyPr>
            <a:spAutoFit/>
          </a:bodyPr>
          <a:lstStyle/>
          <a:p>
            <a:pPr algn="ctr"/>
            <a:r>
              <a:rPr lang="en-US"/>
              <a:t>50°C</a:t>
            </a:r>
          </a:p>
        </p:txBody>
      </p:sp>
      <p:sp>
        <p:nvSpPr>
          <p:cNvPr id="36870" name="PoljeZBesedilom 6"/>
          <p:cNvSpPr txBox="1">
            <a:spLocks noChangeArrowheads="1"/>
          </p:cNvSpPr>
          <p:nvPr/>
        </p:nvSpPr>
        <p:spPr bwMode="auto">
          <a:xfrm>
            <a:off x="107950" y="3933825"/>
            <a:ext cx="936625" cy="368300"/>
          </a:xfrm>
          <a:prstGeom prst="rect">
            <a:avLst/>
          </a:prstGeom>
          <a:solidFill>
            <a:schemeClr val="bg1">
              <a:alpha val="70979"/>
            </a:schemeClr>
          </a:solidFill>
          <a:ln w="9525">
            <a:noFill/>
            <a:miter lim="800000"/>
            <a:headEnd/>
            <a:tailEnd/>
          </a:ln>
        </p:spPr>
        <p:txBody>
          <a:bodyPr>
            <a:spAutoFit/>
          </a:bodyPr>
          <a:lstStyle/>
          <a:p>
            <a:pPr algn="ctr"/>
            <a:r>
              <a:rPr lang="en-US"/>
              <a:t>70°C</a:t>
            </a:r>
          </a:p>
        </p:txBody>
      </p:sp>
      <p:sp>
        <p:nvSpPr>
          <p:cNvPr id="36871" name="PoljeZBesedilom 7"/>
          <p:cNvSpPr txBox="1">
            <a:spLocks noChangeArrowheads="1"/>
          </p:cNvSpPr>
          <p:nvPr/>
        </p:nvSpPr>
        <p:spPr bwMode="auto">
          <a:xfrm>
            <a:off x="107950" y="4932363"/>
            <a:ext cx="936625" cy="368300"/>
          </a:xfrm>
          <a:prstGeom prst="rect">
            <a:avLst/>
          </a:prstGeom>
          <a:solidFill>
            <a:schemeClr val="bg1">
              <a:alpha val="70979"/>
            </a:schemeClr>
          </a:solidFill>
          <a:ln w="9525">
            <a:noFill/>
            <a:miter lim="800000"/>
            <a:headEnd/>
            <a:tailEnd/>
          </a:ln>
        </p:spPr>
        <p:txBody>
          <a:bodyPr>
            <a:spAutoFit/>
          </a:bodyPr>
          <a:lstStyle/>
          <a:p>
            <a:pPr algn="ctr"/>
            <a:r>
              <a:rPr lang="en-US"/>
              <a:t>85°C</a:t>
            </a:r>
          </a:p>
        </p:txBody>
      </p:sp>
      <p:sp>
        <p:nvSpPr>
          <p:cNvPr id="36872" name="PoljeZBesedilom 8"/>
          <p:cNvSpPr txBox="1">
            <a:spLocks noChangeArrowheads="1"/>
          </p:cNvSpPr>
          <p:nvPr/>
        </p:nvSpPr>
        <p:spPr bwMode="auto">
          <a:xfrm>
            <a:off x="7646988" y="-6350"/>
            <a:ext cx="1512887" cy="369888"/>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323850" y="3500438"/>
            <a:ext cx="7127875" cy="649287"/>
          </a:xfrm>
        </p:spPr>
        <p:txBody>
          <a:bodyPr/>
          <a:lstStyle/>
          <a:p>
            <a:pPr eaLnBrk="1" hangingPunct="1">
              <a:buFontTx/>
              <a:buNone/>
            </a:pPr>
            <a:endParaRPr lang="en-US" sz="2000" smtClean="0"/>
          </a:p>
          <a:p>
            <a:pPr eaLnBrk="1" hangingPunct="1"/>
            <a:endParaRPr lang="en-US" sz="2000" smtClean="0"/>
          </a:p>
          <a:p>
            <a:pPr eaLnBrk="1" hangingPunct="1"/>
            <a:endParaRPr lang="en-US" sz="2000" smtClean="0"/>
          </a:p>
        </p:txBody>
      </p:sp>
      <p:sp>
        <p:nvSpPr>
          <p:cNvPr id="75778" name="Title 1"/>
          <p:cNvSpPr>
            <a:spLocks noGrp="1"/>
          </p:cNvSpPr>
          <p:nvPr>
            <p:ph type="title"/>
          </p:nvPr>
        </p:nvSpPr>
        <p:spPr>
          <a:xfrm>
            <a:off x="468313" y="476250"/>
            <a:ext cx="6335712" cy="1143000"/>
          </a:xfrm>
          <a:solidFill>
            <a:schemeClr val="bg1">
              <a:alpha val="51000"/>
            </a:schemeClr>
          </a:solidFill>
        </p:spPr>
        <p:txBody>
          <a:bodyPr/>
          <a:lstStyle/>
          <a:p>
            <a:pPr algn="l" eaLnBrk="1" hangingPunct="1">
              <a:defRPr/>
            </a:pPr>
            <a:r>
              <a:rPr lang="sl-SI" sz="2800" dirty="0" err="1" smtClean="0">
                <a:solidFill>
                  <a:srgbClr val="663300"/>
                </a:solidFill>
                <a:ea typeface="+mn-ea"/>
                <a:cs typeface="+mn-cs"/>
              </a:rPr>
              <a:t>Change</a:t>
            </a:r>
            <a:r>
              <a:rPr lang="sl-SI" sz="2800" dirty="0" smtClean="0">
                <a:solidFill>
                  <a:srgbClr val="663300"/>
                </a:solidFill>
                <a:ea typeface="+mn-ea"/>
                <a:cs typeface="+mn-cs"/>
              </a:rPr>
              <a:t> </a:t>
            </a:r>
            <a:r>
              <a:rPr lang="sl-SI" sz="2800" dirty="0" err="1" smtClean="0">
                <a:solidFill>
                  <a:srgbClr val="663300"/>
                </a:solidFill>
                <a:ea typeface="+mn-ea"/>
                <a:cs typeface="+mn-cs"/>
              </a:rPr>
              <a:t>of</a:t>
            </a:r>
            <a:r>
              <a:rPr lang="sl-SI" sz="2800" dirty="0" smtClean="0">
                <a:solidFill>
                  <a:srgbClr val="663300"/>
                </a:solidFill>
                <a:ea typeface="+mn-ea"/>
                <a:cs typeface="+mn-cs"/>
              </a:rPr>
              <a:t> </a:t>
            </a:r>
            <a:r>
              <a:rPr lang="sl-SI" sz="2800" dirty="0" err="1" smtClean="0">
                <a:solidFill>
                  <a:srgbClr val="663300"/>
                </a:solidFill>
                <a:ea typeface="+mn-ea"/>
                <a:cs typeface="+mn-cs"/>
              </a:rPr>
              <a:t>water</a:t>
            </a:r>
            <a:r>
              <a:rPr lang="sl-SI" sz="2800" dirty="0" smtClean="0">
                <a:solidFill>
                  <a:srgbClr val="663300"/>
                </a:solidFill>
                <a:ea typeface="+mn-ea"/>
                <a:cs typeface="+mn-cs"/>
              </a:rPr>
              <a:t>  =&gt; </a:t>
            </a:r>
            <a:r>
              <a:rPr lang="sl-SI" sz="2800" dirty="0" err="1" smtClean="0">
                <a:solidFill>
                  <a:srgbClr val="663300"/>
                </a:solidFill>
                <a:ea typeface="+mn-ea"/>
                <a:cs typeface="+mn-cs"/>
              </a:rPr>
              <a:t>droplet</a:t>
            </a:r>
            <a:r>
              <a:rPr lang="sl-SI" sz="2800" dirty="0" smtClean="0">
                <a:solidFill>
                  <a:srgbClr val="663300"/>
                </a:solidFill>
                <a:ea typeface="+mn-ea"/>
                <a:cs typeface="+mn-cs"/>
              </a:rPr>
              <a:t> </a:t>
            </a:r>
            <a:r>
              <a:rPr lang="sl-SI" sz="2800" dirty="0" err="1" smtClean="0">
                <a:solidFill>
                  <a:srgbClr val="663300"/>
                </a:solidFill>
                <a:ea typeface="+mn-ea"/>
                <a:cs typeface="+mn-cs"/>
              </a:rPr>
              <a:t>residues</a:t>
            </a:r>
            <a:r>
              <a:rPr lang="sl-SI" sz="2800" dirty="0" smtClean="0">
                <a:solidFill>
                  <a:srgbClr val="663300"/>
                </a:solidFill>
                <a:ea typeface="+mn-ea"/>
                <a:cs typeface="+mn-cs"/>
              </a:rPr>
              <a:t> </a:t>
            </a:r>
            <a:r>
              <a:rPr lang="sl-SI" sz="2800" dirty="0" err="1" smtClean="0">
                <a:solidFill>
                  <a:srgbClr val="663300"/>
                </a:solidFill>
                <a:ea typeface="+mn-ea"/>
                <a:cs typeface="+mn-cs"/>
              </a:rPr>
              <a:t>under</a:t>
            </a:r>
            <a:r>
              <a:rPr lang="sl-SI" sz="2800" dirty="0" smtClean="0">
                <a:solidFill>
                  <a:srgbClr val="663300"/>
                </a:solidFill>
                <a:ea typeface="+mn-ea"/>
                <a:cs typeface="+mn-cs"/>
              </a:rPr>
              <a:t> </a:t>
            </a:r>
            <a:r>
              <a:rPr lang="sl-SI" sz="2800" dirty="0" err="1" smtClean="0">
                <a:solidFill>
                  <a:srgbClr val="663300"/>
                </a:solidFill>
                <a:ea typeface="+mn-ea"/>
                <a:cs typeface="+mn-cs"/>
              </a:rPr>
              <a:t>the</a:t>
            </a:r>
            <a:r>
              <a:rPr lang="sl-SI" sz="2800" dirty="0" smtClean="0">
                <a:solidFill>
                  <a:srgbClr val="663300"/>
                </a:solidFill>
                <a:ea typeface="+mn-ea"/>
                <a:cs typeface="+mn-cs"/>
              </a:rPr>
              <a:t> influence </a:t>
            </a:r>
            <a:r>
              <a:rPr lang="sl-SI" sz="2800" dirty="0" err="1" smtClean="0">
                <a:solidFill>
                  <a:srgbClr val="663300"/>
                </a:solidFill>
                <a:ea typeface="+mn-ea"/>
                <a:cs typeface="+mn-cs"/>
              </a:rPr>
              <a:t>of</a:t>
            </a:r>
            <a:r>
              <a:rPr lang="sl-SI" sz="2800" dirty="0" smtClean="0">
                <a:solidFill>
                  <a:srgbClr val="663300"/>
                </a:solidFill>
                <a:ea typeface="+mn-ea"/>
                <a:cs typeface="+mn-cs"/>
              </a:rPr>
              <a:t> </a:t>
            </a:r>
            <a:r>
              <a:rPr lang="sl-SI" sz="2800" dirty="0" err="1" smtClean="0">
                <a:solidFill>
                  <a:srgbClr val="663300"/>
                </a:solidFill>
                <a:ea typeface="+mn-ea"/>
                <a:cs typeface="+mn-cs"/>
              </a:rPr>
              <a:t>sound</a:t>
            </a:r>
            <a:endParaRPr lang="sl-SI" sz="2800" dirty="0" smtClean="0">
              <a:solidFill>
                <a:srgbClr val="663300"/>
              </a:solidFill>
              <a:ea typeface="+mn-ea"/>
              <a:cs typeface="+mn-cs"/>
            </a:endParaRPr>
          </a:p>
        </p:txBody>
      </p:sp>
      <p:pic>
        <p:nvPicPr>
          <p:cNvPr id="37891" name="Picture 12" descr="EMIT1 vodovod kolaz barve resize na 1000px OZNAKE splosno"/>
          <p:cNvPicPr>
            <a:picLocks noChangeAspect="1" noChangeArrowheads="1"/>
          </p:cNvPicPr>
          <p:nvPr/>
        </p:nvPicPr>
        <p:blipFill>
          <a:blip r:embed="rId3"/>
          <a:srcRect/>
          <a:stretch>
            <a:fillRect/>
          </a:stretch>
        </p:blipFill>
        <p:spPr bwMode="auto">
          <a:xfrm>
            <a:off x="1403350" y="2290763"/>
            <a:ext cx="7200900" cy="2276475"/>
          </a:xfrm>
          <a:prstGeom prst="rect">
            <a:avLst/>
          </a:prstGeom>
          <a:noFill/>
          <a:ln w="9525">
            <a:noFill/>
            <a:miter lim="800000"/>
            <a:headEnd/>
            <a:tailEnd/>
          </a:ln>
        </p:spPr>
      </p:pic>
      <p:sp>
        <p:nvSpPr>
          <p:cNvPr id="37892" name="PoljeZBesedilom 8"/>
          <p:cNvSpPr txBox="1">
            <a:spLocks noChangeArrowheads="1"/>
          </p:cNvSpPr>
          <p:nvPr/>
        </p:nvSpPr>
        <p:spPr bwMode="auto">
          <a:xfrm>
            <a:off x="2268538" y="5157788"/>
            <a:ext cx="3990975" cy="396875"/>
          </a:xfrm>
          <a:prstGeom prst="rect">
            <a:avLst/>
          </a:prstGeom>
          <a:solidFill>
            <a:schemeClr val="bg1">
              <a:alpha val="50195"/>
            </a:schemeClr>
          </a:solidFill>
          <a:ln w="9525">
            <a:noFill/>
            <a:miter lim="800000"/>
            <a:headEnd/>
            <a:tailEnd/>
          </a:ln>
        </p:spPr>
        <p:txBody>
          <a:bodyPr wrap="none">
            <a:spAutoFit/>
          </a:bodyPr>
          <a:lstStyle/>
          <a:p>
            <a:r>
              <a:rPr lang="en-US" sz="2000"/>
              <a:t>Observe the change of coloration.</a:t>
            </a:r>
          </a:p>
        </p:txBody>
      </p:sp>
      <p:sp>
        <p:nvSpPr>
          <p:cNvPr id="37893" name="PoljeZBesedilom 7"/>
          <p:cNvSpPr txBox="1">
            <a:spLocks noChangeArrowheads="1"/>
          </p:cNvSpPr>
          <p:nvPr/>
        </p:nvSpPr>
        <p:spPr bwMode="auto">
          <a:xfrm>
            <a:off x="468313" y="2708275"/>
            <a:ext cx="935037" cy="366713"/>
          </a:xfrm>
          <a:prstGeom prst="rect">
            <a:avLst/>
          </a:prstGeom>
          <a:solidFill>
            <a:schemeClr val="bg1">
              <a:alpha val="70979"/>
            </a:schemeClr>
          </a:solidFill>
          <a:ln w="9525">
            <a:noFill/>
            <a:miter lim="800000"/>
            <a:headEnd/>
            <a:tailEnd/>
          </a:ln>
        </p:spPr>
        <p:txBody>
          <a:bodyPr>
            <a:spAutoFit/>
          </a:bodyPr>
          <a:lstStyle/>
          <a:p>
            <a:pPr algn="ctr"/>
            <a:r>
              <a:rPr lang="en-US"/>
              <a:t>control</a:t>
            </a:r>
          </a:p>
        </p:txBody>
      </p:sp>
      <p:sp>
        <p:nvSpPr>
          <p:cNvPr id="37894" name="PoljeZBesedilom 8"/>
          <p:cNvSpPr txBox="1">
            <a:spLocks noChangeArrowheads="1"/>
          </p:cNvSpPr>
          <p:nvPr/>
        </p:nvSpPr>
        <p:spPr bwMode="auto">
          <a:xfrm>
            <a:off x="468313" y="3789363"/>
            <a:ext cx="935037" cy="368300"/>
          </a:xfrm>
          <a:prstGeom prst="rect">
            <a:avLst/>
          </a:prstGeom>
          <a:solidFill>
            <a:schemeClr val="bg1">
              <a:alpha val="70979"/>
            </a:schemeClr>
          </a:solidFill>
          <a:ln w="9525">
            <a:noFill/>
            <a:miter lim="800000"/>
            <a:headEnd/>
            <a:tailEnd/>
          </a:ln>
        </p:spPr>
        <p:txBody>
          <a:bodyPr>
            <a:spAutoFit/>
          </a:bodyPr>
          <a:lstStyle/>
          <a:p>
            <a:pPr algn="ctr"/>
            <a:r>
              <a:rPr lang="en-US"/>
              <a:t>test</a:t>
            </a:r>
          </a:p>
        </p:txBody>
      </p:sp>
      <p:sp>
        <p:nvSpPr>
          <p:cNvPr id="37895" name="PoljeZBesedilom 7"/>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541463" y="188913"/>
            <a:ext cx="6061075" cy="1143000"/>
          </a:xfrm>
          <a:solidFill>
            <a:schemeClr val="bg1">
              <a:alpha val="51000"/>
            </a:schemeClr>
          </a:solidFill>
        </p:spPr>
        <p:txBody>
          <a:bodyPr/>
          <a:lstStyle/>
          <a:p>
            <a:pPr algn="l" eaLnBrk="1" hangingPunct="1"/>
            <a:r>
              <a:rPr lang="en-US" sz="2800" smtClean="0">
                <a:solidFill>
                  <a:srgbClr val="663300"/>
                </a:solidFill>
              </a:rPr>
              <a:t>Change of water  =&gt; droplet residues under the influence of orgone </a:t>
            </a:r>
            <a:r>
              <a:rPr lang="sl-SI" sz="2800" smtClean="0">
                <a:solidFill>
                  <a:srgbClr val="663300"/>
                </a:solidFill>
              </a:rPr>
              <a:t>tube</a:t>
            </a:r>
            <a:endParaRPr lang="en-US" sz="2800" smtClean="0">
              <a:solidFill>
                <a:srgbClr val="663300"/>
              </a:solidFill>
            </a:endParaRPr>
          </a:p>
        </p:txBody>
      </p:sp>
      <p:pic>
        <p:nvPicPr>
          <p:cNvPr id="39938" name="Picture 7" descr="kolaz vodovod orgonski top oznake resize"/>
          <p:cNvPicPr>
            <a:picLocks noChangeAspect="1" noChangeArrowheads="1"/>
          </p:cNvPicPr>
          <p:nvPr/>
        </p:nvPicPr>
        <p:blipFill>
          <a:blip r:embed="rId3"/>
          <a:srcRect/>
          <a:stretch>
            <a:fillRect/>
          </a:stretch>
        </p:blipFill>
        <p:spPr bwMode="auto">
          <a:xfrm>
            <a:off x="1079500" y="1412875"/>
            <a:ext cx="6985000" cy="3641725"/>
          </a:xfrm>
          <a:prstGeom prst="rect">
            <a:avLst/>
          </a:prstGeom>
          <a:noFill/>
          <a:ln w="9525">
            <a:noFill/>
            <a:miter lim="800000"/>
            <a:headEnd/>
            <a:tailEnd/>
          </a:ln>
        </p:spPr>
      </p:pic>
      <p:sp>
        <p:nvSpPr>
          <p:cNvPr id="39939" name="Text Box 8"/>
          <p:cNvSpPr txBox="1">
            <a:spLocks noChangeArrowheads="1"/>
          </p:cNvSpPr>
          <p:nvPr/>
        </p:nvSpPr>
        <p:spPr bwMode="auto">
          <a:xfrm>
            <a:off x="1187450" y="5805488"/>
            <a:ext cx="6553200" cy="701675"/>
          </a:xfrm>
          <a:prstGeom prst="rect">
            <a:avLst/>
          </a:prstGeom>
          <a:solidFill>
            <a:schemeClr val="bg1">
              <a:alpha val="50195"/>
            </a:schemeClr>
          </a:solidFill>
          <a:ln w="9525" algn="ctr">
            <a:noFill/>
            <a:miter lim="800000"/>
            <a:headEnd/>
            <a:tailEnd/>
          </a:ln>
        </p:spPr>
        <p:txBody>
          <a:bodyPr>
            <a:spAutoFit/>
          </a:bodyPr>
          <a:lstStyle/>
          <a:p>
            <a:r>
              <a:rPr lang="en-US" sz="2000"/>
              <a:t>With orgone treated water we can clearly discern blue structures that are absent with ordinary tap water.</a:t>
            </a:r>
          </a:p>
        </p:txBody>
      </p:sp>
      <p:sp>
        <p:nvSpPr>
          <p:cNvPr id="39940" name="PoljeZBesedilom 5"/>
          <p:cNvSpPr txBox="1">
            <a:spLocks noChangeArrowheads="1"/>
          </p:cNvSpPr>
          <p:nvPr/>
        </p:nvSpPr>
        <p:spPr bwMode="auto">
          <a:xfrm>
            <a:off x="539750" y="5300663"/>
            <a:ext cx="8386763" cy="396875"/>
          </a:xfrm>
          <a:prstGeom prst="rect">
            <a:avLst/>
          </a:prstGeom>
          <a:solidFill>
            <a:schemeClr val="bg1">
              <a:alpha val="50195"/>
            </a:schemeClr>
          </a:solidFill>
          <a:ln w="9525" algn="ctr">
            <a:noFill/>
            <a:miter lim="800000"/>
            <a:headEnd/>
            <a:tailEnd/>
          </a:ln>
        </p:spPr>
        <p:txBody>
          <a:bodyPr wrap="none">
            <a:spAutoFit/>
          </a:bodyPr>
          <a:lstStyle/>
          <a:p>
            <a:r>
              <a:rPr lang="en-US" sz="2000"/>
              <a:t>ABOVE: control (tap) water, BELOW: with orgone gun treated (tap) water</a:t>
            </a:r>
          </a:p>
        </p:txBody>
      </p:sp>
      <p:sp>
        <p:nvSpPr>
          <p:cNvPr id="39941" name="PoljeZBesedilom 5"/>
          <p:cNvSpPr txBox="1">
            <a:spLocks noChangeArrowheads="1"/>
          </p:cNvSpPr>
          <p:nvPr/>
        </p:nvSpPr>
        <p:spPr bwMode="auto">
          <a:xfrm>
            <a:off x="7646988" y="-6350"/>
            <a:ext cx="1512887" cy="369888"/>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41463" y="188913"/>
            <a:ext cx="6061075" cy="1143000"/>
          </a:xfrm>
          <a:solidFill>
            <a:schemeClr val="bg1">
              <a:alpha val="50980"/>
            </a:schemeClr>
          </a:solidFill>
        </p:spPr>
        <p:txBody>
          <a:bodyPr/>
          <a:lstStyle/>
          <a:p>
            <a:pPr algn="l" eaLnBrk="1" hangingPunct="1"/>
            <a:r>
              <a:rPr lang="en-US" sz="2800" smtClean="0">
                <a:solidFill>
                  <a:srgbClr val="663300"/>
                </a:solidFill>
              </a:rPr>
              <a:t>Change of water  =&gt; droplet residues under the influence of informed salt</a:t>
            </a:r>
          </a:p>
        </p:txBody>
      </p:sp>
      <p:sp>
        <p:nvSpPr>
          <p:cNvPr id="41986" name="PoljeZBesedilom 5"/>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pic>
        <p:nvPicPr>
          <p:cNvPr id="41987" name="Slika 6" descr="sisol kolaz retusa resize.jpg"/>
          <p:cNvPicPr>
            <a:picLocks noChangeAspect="1"/>
          </p:cNvPicPr>
          <p:nvPr/>
        </p:nvPicPr>
        <p:blipFill>
          <a:blip r:embed="rId3"/>
          <a:srcRect/>
          <a:stretch>
            <a:fillRect/>
          </a:stretch>
        </p:blipFill>
        <p:spPr bwMode="auto">
          <a:xfrm>
            <a:off x="107950" y="1773238"/>
            <a:ext cx="5538788" cy="4195762"/>
          </a:xfrm>
          <a:prstGeom prst="rect">
            <a:avLst/>
          </a:prstGeom>
          <a:noFill/>
          <a:ln w="9525">
            <a:noFill/>
            <a:miter lim="800000"/>
            <a:headEnd/>
            <a:tailEnd/>
          </a:ln>
        </p:spPr>
      </p:pic>
      <p:sp>
        <p:nvSpPr>
          <p:cNvPr id="41988" name="Pravokotnik 7"/>
          <p:cNvSpPr>
            <a:spLocks noChangeArrowheads="1"/>
          </p:cNvSpPr>
          <p:nvPr/>
        </p:nvSpPr>
        <p:spPr bwMode="auto">
          <a:xfrm>
            <a:off x="5724525" y="2505075"/>
            <a:ext cx="3240088" cy="915988"/>
          </a:xfrm>
          <a:prstGeom prst="rect">
            <a:avLst/>
          </a:prstGeom>
          <a:solidFill>
            <a:schemeClr val="bg1">
              <a:alpha val="50195"/>
            </a:schemeClr>
          </a:solidFill>
          <a:ln w="9525">
            <a:noFill/>
            <a:miter lim="800000"/>
            <a:headEnd/>
            <a:tailEnd/>
          </a:ln>
        </p:spPr>
        <p:txBody>
          <a:bodyPr>
            <a:spAutoFit/>
          </a:bodyPr>
          <a:lstStyle/>
          <a:p>
            <a:r>
              <a:rPr lang="en-US" b="1"/>
              <a:t>control </a:t>
            </a:r>
            <a:r>
              <a:rPr lang="en-US"/>
              <a:t>(typical image)</a:t>
            </a:r>
          </a:p>
          <a:p>
            <a:r>
              <a:rPr lang="en-US"/>
              <a:t>(entire drop – 40x; detail – 100x  magnification)</a:t>
            </a:r>
          </a:p>
        </p:txBody>
      </p:sp>
      <p:sp>
        <p:nvSpPr>
          <p:cNvPr id="41989" name="Pravokotnik 10"/>
          <p:cNvSpPr>
            <a:spLocks noChangeArrowheads="1"/>
          </p:cNvSpPr>
          <p:nvPr/>
        </p:nvSpPr>
        <p:spPr bwMode="auto">
          <a:xfrm>
            <a:off x="5724525" y="4292600"/>
            <a:ext cx="3240088" cy="915988"/>
          </a:xfrm>
          <a:prstGeom prst="rect">
            <a:avLst/>
          </a:prstGeom>
          <a:solidFill>
            <a:schemeClr val="bg1">
              <a:alpha val="50195"/>
            </a:schemeClr>
          </a:solidFill>
          <a:ln w="9525">
            <a:noFill/>
            <a:miter lim="800000"/>
            <a:headEnd/>
            <a:tailEnd/>
          </a:ln>
        </p:spPr>
        <p:txBody>
          <a:bodyPr>
            <a:spAutoFit/>
          </a:bodyPr>
          <a:lstStyle/>
          <a:p>
            <a:r>
              <a:rPr lang="en-US" b="1"/>
              <a:t>test</a:t>
            </a:r>
          </a:p>
          <a:p>
            <a:r>
              <a:rPr lang="en-US"/>
              <a:t>(entire drop – 40x; detail – 100x  magnification)</a:t>
            </a:r>
          </a:p>
        </p:txBody>
      </p:sp>
      <p:sp>
        <p:nvSpPr>
          <p:cNvPr id="41990" name="Pravokotnik 11"/>
          <p:cNvSpPr>
            <a:spLocks noChangeArrowheads="1"/>
          </p:cNvSpPr>
          <p:nvPr/>
        </p:nvSpPr>
        <p:spPr bwMode="auto">
          <a:xfrm>
            <a:off x="1042988" y="6092825"/>
            <a:ext cx="3529012" cy="366713"/>
          </a:xfrm>
          <a:prstGeom prst="rect">
            <a:avLst/>
          </a:prstGeom>
          <a:solidFill>
            <a:schemeClr val="bg1">
              <a:alpha val="50195"/>
            </a:schemeClr>
          </a:solidFill>
          <a:ln w="9525">
            <a:noFill/>
            <a:miter lim="800000"/>
            <a:headEnd/>
            <a:tailEnd/>
          </a:ln>
        </p:spPr>
        <p:txBody>
          <a:bodyPr>
            <a:spAutoFit/>
          </a:bodyPr>
          <a:lstStyle/>
          <a:p>
            <a:r>
              <a:rPr lang="en-US"/>
              <a:t>mineral water (TDS: 1580 ppm)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Title 6"/>
          <p:cNvGrpSpPr>
            <a:grpSpLocks/>
          </p:cNvGrpSpPr>
          <p:nvPr/>
        </p:nvGrpSpPr>
        <p:grpSpPr bwMode="auto">
          <a:xfrm>
            <a:off x="2474913" y="396875"/>
            <a:ext cx="3902075" cy="1150938"/>
            <a:chOff x="1559" y="250"/>
            <a:chExt cx="2458" cy="725"/>
          </a:xfrm>
        </p:grpSpPr>
        <p:pic>
          <p:nvPicPr>
            <p:cNvPr id="15363" name="Title 6"/>
            <p:cNvPicPr>
              <a:picLocks noChangeArrowheads="1"/>
            </p:cNvPicPr>
            <p:nvPr/>
          </p:nvPicPr>
          <p:blipFill>
            <a:blip r:embed="rId2"/>
            <a:srcRect/>
            <a:stretch>
              <a:fillRect/>
            </a:stretch>
          </p:blipFill>
          <p:spPr bwMode="auto">
            <a:xfrm>
              <a:off x="1559" y="250"/>
              <a:ext cx="2458" cy="725"/>
            </a:xfrm>
            <a:prstGeom prst="rect">
              <a:avLst/>
            </a:prstGeom>
            <a:noFill/>
            <a:ln w="9525">
              <a:noFill/>
              <a:miter lim="800000"/>
              <a:headEnd/>
              <a:tailEnd/>
            </a:ln>
          </p:spPr>
        </p:pic>
        <p:sp>
          <p:nvSpPr>
            <p:cNvPr id="15364" name="Text Box 2"/>
            <p:cNvSpPr txBox="1">
              <a:spLocks noChangeArrowheads="1"/>
            </p:cNvSpPr>
            <p:nvPr/>
          </p:nvSpPr>
          <p:spPr bwMode="auto">
            <a:xfrm>
              <a:off x="1564" y="255"/>
              <a:ext cx="2450" cy="717"/>
            </a:xfrm>
            <a:prstGeom prst="rect">
              <a:avLst/>
            </a:prstGeom>
            <a:noFill/>
            <a:ln w="9525">
              <a:noFill/>
              <a:miter lim="800000"/>
              <a:headEnd/>
              <a:tailEnd/>
            </a:ln>
          </p:spPr>
          <p:txBody>
            <a:bodyPr anchor="ctr"/>
            <a:lstStyle/>
            <a:p>
              <a:r>
                <a:rPr lang="en-US" altLang="en-US" sz="4000">
                  <a:solidFill>
                    <a:srgbClr val="663300"/>
                  </a:solidFill>
                  <a:latin typeface="Calibri" pitchFamily="34" charset="0"/>
                </a:rPr>
                <a:t>Water science</a:t>
              </a:r>
            </a:p>
          </p:txBody>
        </p:sp>
      </p:grpSp>
      <p:sp>
        <p:nvSpPr>
          <p:cNvPr id="15362" name="Content Placeholder 7"/>
          <p:cNvSpPr>
            <a:spLocks/>
          </p:cNvSpPr>
          <p:nvPr/>
        </p:nvSpPr>
        <p:spPr bwMode="auto">
          <a:xfrm>
            <a:off x="900113" y="1557338"/>
            <a:ext cx="7488237" cy="4751387"/>
          </a:xfrm>
          <a:prstGeom prst="rect">
            <a:avLst/>
          </a:prstGeom>
          <a:solidFill>
            <a:srgbClr val="CCFFFF">
              <a:alpha val="39999"/>
            </a:srgbClr>
          </a:solidFill>
          <a:ln w="9525">
            <a:noFill/>
            <a:miter lim="800000"/>
            <a:headEnd/>
            <a:tailEnd/>
          </a:ln>
        </p:spPr>
        <p:txBody>
          <a:bodyPr/>
          <a:lstStyle/>
          <a:p>
            <a:pPr marL="342900" indent="-342900" algn="just">
              <a:spcBef>
                <a:spcPct val="20000"/>
              </a:spcBef>
              <a:buFont typeface="Arial" charset="0"/>
              <a:buChar char="•"/>
            </a:pPr>
            <a:r>
              <a:rPr lang="en-US" sz="2400">
                <a:solidFill>
                  <a:srgbClr val="663300"/>
                </a:solidFill>
              </a:rPr>
              <a:t>Even though water is regarded as something long understood and explained by orthodox science – many </a:t>
            </a:r>
            <a:r>
              <a:rPr lang="en-US" sz="2400" b="1">
                <a:solidFill>
                  <a:srgbClr val="663300"/>
                </a:solidFill>
              </a:rPr>
              <a:t>open-minded researchers</a:t>
            </a:r>
            <a:r>
              <a:rPr lang="en-US" sz="2400">
                <a:solidFill>
                  <a:srgbClr val="663300"/>
                </a:solidFill>
              </a:rPr>
              <a:t> know that it still hides many mysteries (water clusters, coherent domains, exclusion zones, so-called memory,...).</a:t>
            </a:r>
          </a:p>
          <a:p>
            <a:pPr marL="342900" indent="-342900" algn="just">
              <a:spcBef>
                <a:spcPct val="20000"/>
              </a:spcBef>
              <a:buFont typeface="Arial" charset="0"/>
              <a:buChar char="•"/>
            </a:pPr>
            <a:r>
              <a:rPr lang="en-US" sz="2400">
                <a:solidFill>
                  <a:srgbClr val="663300"/>
                </a:solidFill>
              </a:rPr>
              <a:t>Mostly, they can be tackled only by using less standard </a:t>
            </a:r>
            <a:r>
              <a:rPr lang="en-US" sz="2400" b="1">
                <a:solidFill>
                  <a:srgbClr val="663300"/>
                </a:solidFill>
              </a:rPr>
              <a:t>research methods</a:t>
            </a:r>
            <a:r>
              <a:rPr lang="en-US" sz="2400">
                <a:solidFill>
                  <a:srgbClr val="663300"/>
                </a:solidFill>
              </a:rPr>
              <a:t>.</a:t>
            </a:r>
          </a:p>
          <a:p>
            <a:pPr marL="342900" indent="-342900" algn="just">
              <a:spcBef>
                <a:spcPct val="20000"/>
              </a:spcBef>
              <a:buFont typeface="Arial" charset="0"/>
              <a:buChar char="•"/>
            </a:pPr>
            <a:r>
              <a:rPr lang="en-US" sz="2400">
                <a:solidFill>
                  <a:srgbClr val="663300"/>
                </a:solidFill>
              </a:rPr>
              <a:t>Consequently, in order to combat the orthodox beliefs we should tackle water by </a:t>
            </a:r>
            <a:r>
              <a:rPr lang="en-US" sz="2400" b="1">
                <a:solidFill>
                  <a:srgbClr val="663300"/>
                </a:solidFill>
              </a:rPr>
              <a:t>new</a:t>
            </a:r>
            <a:r>
              <a:rPr lang="en-US" sz="2400">
                <a:solidFill>
                  <a:srgbClr val="663300"/>
                </a:solidFill>
              </a:rPr>
              <a:t> methods.</a:t>
            </a:r>
          </a:p>
          <a:p>
            <a:pPr marL="342900" indent="-342900" algn="just">
              <a:spcBef>
                <a:spcPct val="20000"/>
              </a:spcBef>
              <a:buFont typeface="Arial" charset="0"/>
              <a:buChar char="•"/>
            </a:pPr>
            <a:r>
              <a:rPr lang="en-US" sz="2400">
                <a:solidFill>
                  <a:srgbClr val="663300"/>
                </a:solidFill>
              </a:rPr>
              <a:t>At first the methods could be clumsy and unreliable but could later become beacons of new scientific breakthroughs.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0" y="1628775"/>
            <a:ext cx="9144000" cy="4392613"/>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dirty="0"/>
          </a:p>
        </p:txBody>
      </p:sp>
      <p:sp>
        <p:nvSpPr>
          <p:cNvPr id="79874" name="Naslov 1"/>
          <p:cNvSpPr>
            <a:spLocks noGrp="1"/>
          </p:cNvSpPr>
          <p:nvPr>
            <p:ph type="title"/>
          </p:nvPr>
        </p:nvSpPr>
        <p:spPr>
          <a:xfrm>
            <a:off x="457200" y="274638"/>
            <a:ext cx="5699125" cy="1143000"/>
          </a:xfrm>
          <a:solidFill>
            <a:schemeClr val="bg1">
              <a:alpha val="51000"/>
            </a:schemeClr>
          </a:solidFill>
        </p:spPr>
        <p:txBody>
          <a:bodyPr/>
          <a:lstStyle/>
          <a:p>
            <a:pPr algn="l" eaLnBrk="1" hangingPunct="1">
              <a:defRPr/>
            </a:pPr>
            <a:r>
              <a:rPr lang="sl-SI" sz="2800" dirty="0" err="1" smtClean="0">
                <a:solidFill>
                  <a:srgbClr val="663300"/>
                </a:solidFill>
                <a:ea typeface="+mn-ea"/>
                <a:cs typeface="+mn-cs"/>
              </a:rPr>
              <a:t>Experimenter</a:t>
            </a:r>
            <a:r>
              <a:rPr lang="sl-SI" sz="2800" dirty="0" smtClean="0">
                <a:solidFill>
                  <a:srgbClr val="663300"/>
                </a:solidFill>
                <a:ea typeface="+mn-ea"/>
                <a:cs typeface="+mn-cs"/>
              </a:rPr>
              <a:t> </a:t>
            </a:r>
            <a:r>
              <a:rPr lang="sl-SI" sz="2800" dirty="0" err="1" smtClean="0">
                <a:solidFill>
                  <a:srgbClr val="663300"/>
                </a:solidFill>
                <a:ea typeface="+mn-ea"/>
                <a:cs typeface="+mn-cs"/>
              </a:rPr>
              <a:t>effect</a:t>
            </a:r>
            <a:r>
              <a:rPr lang="sl-SI" sz="2800" dirty="0" smtClean="0">
                <a:solidFill>
                  <a:srgbClr val="663300"/>
                </a:solidFill>
                <a:ea typeface="+mn-ea"/>
                <a:cs typeface="+mn-cs"/>
              </a:rPr>
              <a:t> (</a:t>
            </a:r>
            <a:r>
              <a:rPr lang="sl-SI" sz="2800" dirty="0" err="1" smtClean="0">
                <a:solidFill>
                  <a:srgbClr val="663300"/>
                </a:solidFill>
                <a:ea typeface="+mn-ea"/>
                <a:cs typeface="+mn-cs"/>
              </a:rPr>
              <a:t>two</a:t>
            </a:r>
            <a:r>
              <a:rPr lang="sl-SI" sz="2800" dirty="0" smtClean="0">
                <a:solidFill>
                  <a:srgbClr val="663300"/>
                </a:solidFill>
                <a:ea typeface="+mn-ea"/>
                <a:cs typeface="+mn-cs"/>
              </a:rPr>
              <a:t> </a:t>
            </a:r>
            <a:r>
              <a:rPr lang="sl-SI" sz="2800" dirty="0" err="1" smtClean="0">
                <a:solidFill>
                  <a:srgbClr val="663300"/>
                </a:solidFill>
                <a:ea typeface="+mn-ea"/>
                <a:cs typeface="+mn-cs"/>
              </a:rPr>
              <a:t>researchers</a:t>
            </a:r>
            <a:r>
              <a:rPr lang="sl-SI" sz="2800" dirty="0" smtClean="0">
                <a:solidFill>
                  <a:srgbClr val="663300"/>
                </a:solidFill>
                <a:ea typeface="+mn-ea"/>
                <a:cs typeface="+mn-cs"/>
              </a:rPr>
              <a:t>)</a:t>
            </a:r>
          </a:p>
        </p:txBody>
      </p:sp>
      <p:graphicFrame>
        <p:nvGraphicFramePr>
          <p:cNvPr id="6" name="Grafikon 5"/>
          <p:cNvGraphicFramePr/>
          <p:nvPr/>
        </p:nvGraphicFramePr>
        <p:xfrm>
          <a:off x="0" y="2348880"/>
          <a:ext cx="2520281" cy="2439350"/>
        </p:xfrm>
        <a:graphic>
          <a:graphicData uri="http://schemas.openxmlformats.org/drawingml/2006/chart">
            <c:chart xmlns:c="http://schemas.openxmlformats.org/drawingml/2006/chart" xmlns:r="http://schemas.openxmlformats.org/officeDocument/2006/relationships" r:id="rId2"/>
          </a:graphicData>
        </a:graphic>
      </p:graphicFrame>
      <p:pic>
        <p:nvPicPr>
          <p:cNvPr id="44036" name="Slika 7" descr="roke nad steklom resize.JPG"/>
          <p:cNvPicPr>
            <a:picLocks noChangeAspect="1"/>
          </p:cNvPicPr>
          <p:nvPr/>
        </p:nvPicPr>
        <p:blipFill>
          <a:blip r:embed="rId3"/>
          <a:srcRect/>
          <a:stretch>
            <a:fillRect/>
          </a:stretch>
        </p:blipFill>
        <p:spPr bwMode="auto">
          <a:xfrm>
            <a:off x="3059113" y="5229225"/>
            <a:ext cx="2101850" cy="1574800"/>
          </a:xfrm>
          <a:prstGeom prst="rect">
            <a:avLst/>
          </a:prstGeom>
          <a:noFill/>
          <a:ln w="9525">
            <a:noFill/>
            <a:miter lim="800000"/>
            <a:headEnd/>
            <a:tailEnd/>
          </a:ln>
        </p:spPr>
      </p:pic>
      <p:sp>
        <p:nvSpPr>
          <p:cNvPr id="44037" name="PoljeZBesedilom 7"/>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graphicFrame>
        <p:nvGraphicFramePr>
          <p:cNvPr id="9" name="Grafikon 8"/>
          <p:cNvGraphicFramePr/>
          <p:nvPr/>
        </p:nvGraphicFramePr>
        <p:xfrm>
          <a:off x="2699792" y="2348880"/>
          <a:ext cx="2592288"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on 9"/>
          <p:cNvGraphicFramePr/>
          <p:nvPr/>
        </p:nvGraphicFramePr>
        <p:xfrm>
          <a:off x="5364088" y="1772816"/>
          <a:ext cx="3648075" cy="3787899"/>
        </p:xfrm>
        <a:graphic>
          <a:graphicData uri="http://schemas.openxmlformats.org/drawingml/2006/chart">
            <c:chart xmlns:c="http://schemas.openxmlformats.org/drawingml/2006/chart" xmlns:r="http://schemas.openxmlformats.org/officeDocument/2006/relationships" r:id="rId5"/>
          </a:graphicData>
        </a:graphic>
      </p:graphicFrame>
      <p:pic>
        <p:nvPicPr>
          <p:cNvPr id="44040" name="Slika 12" descr="DSC_8890.JPG"/>
          <p:cNvPicPr>
            <a:picLocks noChangeAspect="1"/>
          </p:cNvPicPr>
          <p:nvPr/>
        </p:nvPicPr>
        <p:blipFill>
          <a:blip r:embed="rId6"/>
          <a:srcRect/>
          <a:stretch>
            <a:fillRect/>
          </a:stretch>
        </p:blipFill>
        <p:spPr bwMode="auto">
          <a:xfrm>
            <a:off x="395288" y="4868863"/>
            <a:ext cx="2259012"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457200" y="274638"/>
            <a:ext cx="4114800" cy="1143000"/>
          </a:xfrm>
          <a:solidFill>
            <a:schemeClr val="bg1">
              <a:alpha val="50980"/>
            </a:schemeClr>
          </a:solidFill>
        </p:spPr>
        <p:txBody>
          <a:bodyPr/>
          <a:lstStyle/>
          <a:p>
            <a:pPr algn="l" eaLnBrk="1" hangingPunct="1"/>
            <a:r>
              <a:rPr lang="en-US" sz="2800" smtClean="0">
                <a:solidFill>
                  <a:srgbClr val="663300"/>
                </a:solidFill>
              </a:rPr>
              <a:t>Spiritual healer 1</a:t>
            </a:r>
          </a:p>
        </p:txBody>
      </p:sp>
      <p:pic>
        <p:nvPicPr>
          <p:cNvPr id="45058" name="Picture 4" descr="0001 jamnica kontrola in sandi kolobar vse kpl OZNAKE"/>
          <p:cNvPicPr>
            <a:picLocks noChangeAspect="1" noChangeArrowheads="1"/>
          </p:cNvPicPr>
          <p:nvPr/>
        </p:nvPicPr>
        <p:blipFill>
          <a:blip r:embed="rId3"/>
          <a:srcRect/>
          <a:stretch>
            <a:fillRect/>
          </a:stretch>
        </p:blipFill>
        <p:spPr bwMode="auto">
          <a:xfrm>
            <a:off x="179388" y="4724400"/>
            <a:ext cx="8642350" cy="1042988"/>
          </a:xfrm>
          <a:prstGeom prst="rect">
            <a:avLst/>
          </a:prstGeom>
          <a:noFill/>
          <a:ln w="9525">
            <a:noFill/>
            <a:miter lim="800000"/>
            <a:headEnd/>
            <a:tailEnd/>
          </a:ln>
        </p:spPr>
      </p:pic>
      <p:pic>
        <p:nvPicPr>
          <p:cNvPr id="45059" name="Picture 5" descr="10 slik kontrola in konc na robu 6"/>
          <p:cNvPicPr>
            <a:picLocks noChangeAspect="1" noChangeArrowheads="1"/>
          </p:cNvPicPr>
          <p:nvPr/>
        </p:nvPicPr>
        <p:blipFill>
          <a:blip r:embed="rId4"/>
          <a:srcRect/>
          <a:stretch>
            <a:fillRect/>
          </a:stretch>
        </p:blipFill>
        <p:spPr bwMode="auto">
          <a:xfrm>
            <a:off x="179388" y="2492375"/>
            <a:ext cx="8675687" cy="1411288"/>
          </a:xfrm>
          <a:prstGeom prst="rect">
            <a:avLst/>
          </a:prstGeom>
          <a:noFill/>
          <a:ln w="9525">
            <a:noFill/>
            <a:miter lim="800000"/>
            <a:headEnd/>
            <a:tailEnd/>
          </a:ln>
        </p:spPr>
      </p:pic>
      <p:sp>
        <p:nvSpPr>
          <p:cNvPr id="45060" name="PoljeZBesedilom 7"/>
          <p:cNvSpPr txBox="1">
            <a:spLocks noChangeArrowheads="1"/>
          </p:cNvSpPr>
          <p:nvPr/>
        </p:nvSpPr>
        <p:spPr bwMode="auto">
          <a:xfrm>
            <a:off x="250825" y="2051050"/>
            <a:ext cx="1800225" cy="366713"/>
          </a:xfrm>
          <a:prstGeom prst="rect">
            <a:avLst/>
          </a:prstGeom>
          <a:solidFill>
            <a:schemeClr val="bg1">
              <a:alpha val="70979"/>
            </a:schemeClr>
          </a:solidFill>
          <a:ln w="9525">
            <a:noFill/>
            <a:miter lim="800000"/>
            <a:headEnd/>
            <a:tailEnd/>
          </a:ln>
        </p:spPr>
        <p:txBody>
          <a:bodyPr>
            <a:spAutoFit/>
          </a:bodyPr>
          <a:lstStyle/>
          <a:p>
            <a:r>
              <a:rPr lang="en-US"/>
              <a:t>Experiment 1:</a:t>
            </a:r>
          </a:p>
        </p:txBody>
      </p:sp>
      <p:sp>
        <p:nvSpPr>
          <p:cNvPr id="45061" name="PoljeZBesedilom 8"/>
          <p:cNvSpPr txBox="1">
            <a:spLocks noChangeArrowheads="1"/>
          </p:cNvSpPr>
          <p:nvPr/>
        </p:nvSpPr>
        <p:spPr bwMode="auto">
          <a:xfrm>
            <a:off x="250825" y="4292600"/>
            <a:ext cx="1728788" cy="366713"/>
          </a:xfrm>
          <a:prstGeom prst="rect">
            <a:avLst/>
          </a:prstGeom>
          <a:solidFill>
            <a:schemeClr val="bg1">
              <a:alpha val="70979"/>
            </a:schemeClr>
          </a:solidFill>
          <a:ln w="9525">
            <a:noFill/>
            <a:miter lim="800000"/>
            <a:headEnd/>
            <a:tailEnd/>
          </a:ln>
        </p:spPr>
        <p:txBody>
          <a:bodyPr>
            <a:spAutoFit/>
          </a:bodyPr>
          <a:lstStyle/>
          <a:p>
            <a:r>
              <a:rPr lang="en-US"/>
              <a:t>Experiment 2:</a:t>
            </a:r>
          </a:p>
        </p:txBody>
      </p:sp>
      <p:pic>
        <p:nvPicPr>
          <p:cNvPr id="45062" name="Grafikon 9"/>
          <p:cNvPicPr>
            <a:picLocks noChangeArrowheads="1"/>
          </p:cNvPicPr>
          <p:nvPr/>
        </p:nvPicPr>
        <p:blipFill>
          <a:blip r:embed="rId5"/>
          <a:srcRect/>
          <a:stretch>
            <a:fillRect/>
          </a:stretch>
        </p:blipFill>
        <p:spPr bwMode="auto">
          <a:xfrm>
            <a:off x="4779963" y="182563"/>
            <a:ext cx="3614737" cy="2170112"/>
          </a:xfrm>
          <a:prstGeom prst="rect">
            <a:avLst/>
          </a:prstGeom>
          <a:noFill/>
          <a:ln w="9525">
            <a:noFill/>
            <a:miter lim="800000"/>
            <a:headEnd/>
            <a:tailEnd/>
          </a:ln>
        </p:spPr>
      </p:pic>
      <p:sp>
        <p:nvSpPr>
          <p:cNvPr id="45063" name="PoljeZBesedilom 8"/>
          <p:cNvSpPr txBox="1">
            <a:spLocks noChangeArrowheads="1"/>
          </p:cNvSpPr>
          <p:nvPr/>
        </p:nvSpPr>
        <p:spPr bwMode="auto">
          <a:xfrm>
            <a:off x="3563938" y="3789363"/>
            <a:ext cx="935037" cy="368300"/>
          </a:xfrm>
          <a:prstGeom prst="rect">
            <a:avLst/>
          </a:prstGeom>
          <a:solidFill>
            <a:schemeClr val="bg1">
              <a:alpha val="70979"/>
            </a:schemeClr>
          </a:solidFill>
          <a:ln w="9525">
            <a:noFill/>
            <a:miter lim="800000"/>
            <a:headEnd/>
            <a:tailEnd/>
          </a:ln>
        </p:spPr>
        <p:txBody>
          <a:bodyPr>
            <a:spAutoFit/>
          </a:bodyPr>
          <a:lstStyle/>
          <a:p>
            <a:pPr algn="ctr"/>
            <a:r>
              <a:rPr lang="en-US"/>
              <a:t>test</a:t>
            </a:r>
          </a:p>
        </p:txBody>
      </p:sp>
      <p:sp>
        <p:nvSpPr>
          <p:cNvPr id="45064" name="PoljeZBesedilom 7"/>
          <p:cNvSpPr txBox="1">
            <a:spLocks noChangeArrowheads="1"/>
          </p:cNvSpPr>
          <p:nvPr/>
        </p:nvSpPr>
        <p:spPr bwMode="auto">
          <a:xfrm>
            <a:off x="3492500" y="2205038"/>
            <a:ext cx="935038" cy="366712"/>
          </a:xfrm>
          <a:prstGeom prst="rect">
            <a:avLst/>
          </a:prstGeom>
          <a:solidFill>
            <a:schemeClr val="bg1">
              <a:alpha val="70979"/>
            </a:schemeClr>
          </a:solidFill>
          <a:ln w="9525">
            <a:noFill/>
            <a:miter lim="800000"/>
            <a:headEnd/>
            <a:tailEnd/>
          </a:ln>
        </p:spPr>
        <p:txBody>
          <a:bodyPr>
            <a:spAutoFit/>
          </a:bodyPr>
          <a:lstStyle/>
          <a:p>
            <a:pPr algn="ctr"/>
            <a:r>
              <a:rPr lang="en-US"/>
              <a:t>control</a:t>
            </a:r>
          </a:p>
        </p:txBody>
      </p:sp>
      <p:sp>
        <p:nvSpPr>
          <p:cNvPr id="45065" name="PoljeZBesedilom 7"/>
          <p:cNvSpPr txBox="1">
            <a:spLocks noChangeArrowheads="1"/>
          </p:cNvSpPr>
          <p:nvPr/>
        </p:nvSpPr>
        <p:spPr bwMode="auto">
          <a:xfrm>
            <a:off x="3995738" y="4437063"/>
            <a:ext cx="935037" cy="366712"/>
          </a:xfrm>
          <a:prstGeom prst="rect">
            <a:avLst/>
          </a:prstGeom>
          <a:solidFill>
            <a:schemeClr val="bg1">
              <a:alpha val="70979"/>
            </a:schemeClr>
          </a:solidFill>
          <a:ln w="9525">
            <a:noFill/>
            <a:miter lim="800000"/>
            <a:headEnd/>
            <a:tailEnd/>
          </a:ln>
        </p:spPr>
        <p:txBody>
          <a:bodyPr>
            <a:spAutoFit/>
          </a:bodyPr>
          <a:lstStyle/>
          <a:p>
            <a:pPr algn="ctr"/>
            <a:r>
              <a:rPr lang="en-US"/>
              <a:t>control</a:t>
            </a:r>
          </a:p>
        </p:txBody>
      </p:sp>
      <p:sp>
        <p:nvSpPr>
          <p:cNvPr id="45066" name="PoljeZBesedilom 8"/>
          <p:cNvSpPr txBox="1">
            <a:spLocks noChangeArrowheads="1"/>
          </p:cNvSpPr>
          <p:nvPr/>
        </p:nvSpPr>
        <p:spPr bwMode="auto">
          <a:xfrm>
            <a:off x="3995738" y="5661025"/>
            <a:ext cx="935037" cy="368300"/>
          </a:xfrm>
          <a:prstGeom prst="rect">
            <a:avLst/>
          </a:prstGeom>
          <a:solidFill>
            <a:schemeClr val="bg1">
              <a:alpha val="70979"/>
            </a:schemeClr>
          </a:solidFill>
          <a:ln w="9525">
            <a:noFill/>
            <a:miter lim="800000"/>
            <a:headEnd/>
            <a:tailEnd/>
          </a:ln>
        </p:spPr>
        <p:txBody>
          <a:bodyPr>
            <a:spAutoFit/>
          </a:bodyPr>
          <a:lstStyle/>
          <a:p>
            <a:pPr algn="ctr"/>
            <a:r>
              <a:rPr lang="en-US"/>
              <a:t>test</a:t>
            </a:r>
          </a:p>
        </p:txBody>
      </p:sp>
      <p:sp>
        <p:nvSpPr>
          <p:cNvPr id="45067" name="PoljeZBesedilom 11"/>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otnik 12"/>
          <p:cNvSpPr/>
          <p:nvPr/>
        </p:nvSpPr>
        <p:spPr>
          <a:xfrm>
            <a:off x="4175125" y="512763"/>
            <a:ext cx="4968875" cy="5832475"/>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dirty="0"/>
          </a:p>
        </p:txBody>
      </p:sp>
      <p:sp>
        <p:nvSpPr>
          <p:cNvPr id="47106" name="Titre 1"/>
          <p:cNvSpPr>
            <a:spLocks noGrp="1"/>
          </p:cNvSpPr>
          <p:nvPr>
            <p:ph type="title"/>
          </p:nvPr>
        </p:nvSpPr>
        <p:spPr>
          <a:xfrm>
            <a:off x="179388" y="333375"/>
            <a:ext cx="4114800" cy="1143000"/>
          </a:xfrm>
          <a:solidFill>
            <a:schemeClr val="bg1">
              <a:alpha val="50980"/>
            </a:schemeClr>
          </a:solidFill>
        </p:spPr>
        <p:txBody>
          <a:bodyPr/>
          <a:lstStyle/>
          <a:p>
            <a:pPr algn="l" eaLnBrk="1" hangingPunct="1"/>
            <a:r>
              <a:rPr lang="en-US" sz="2800" smtClean="0">
                <a:solidFill>
                  <a:srgbClr val="663300"/>
                </a:solidFill>
              </a:rPr>
              <a:t>Spiritual healer 1</a:t>
            </a:r>
          </a:p>
        </p:txBody>
      </p:sp>
      <p:sp>
        <p:nvSpPr>
          <p:cNvPr id="47107" name="PoljeZBesedilom 9"/>
          <p:cNvSpPr txBox="1">
            <a:spLocks noChangeArrowheads="1"/>
          </p:cNvSpPr>
          <p:nvPr/>
        </p:nvSpPr>
        <p:spPr bwMode="auto">
          <a:xfrm>
            <a:off x="4200525" y="2924175"/>
            <a:ext cx="1438275" cy="336550"/>
          </a:xfrm>
          <a:prstGeom prst="rect">
            <a:avLst/>
          </a:prstGeom>
          <a:noFill/>
          <a:ln w="9525">
            <a:noFill/>
            <a:miter lim="800000"/>
            <a:headEnd/>
            <a:tailEnd/>
          </a:ln>
        </p:spPr>
        <p:txBody>
          <a:bodyPr wrap="none">
            <a:spAutoFit/>
          </a:bodyPr>
          <a:lstStyle/>
          <a:p>
            <a:r>
              <a:rPr lang="en-US" sz="1600"/>
              <a:t>Experiment 1:</a:t>
            </a:r>
          </a:p>
        </p:txBody>
      </p:sp>
      <p:sp>
        <p:nvSpPr>
          <p:cNvPr id="47108" name="PoljeZBesedilom 10"/>
          <p:cNvSpPr txBox="1">
            <a:spLocks noChangeArrowheads="1"/>
          </p:cNvSpPr>
          <p:nvPr/>
        </p:nvSpPr>
        <p:spPr bwMode="auto">
          <a:xfrm>
            <a:off x="4200525" y="5949950"/>
            <a:ext cx="1438275" cy="336550"/>
          </a:xfrm>
          <a:prstGeom prst="rect">
            <a:avLst/>
          </a:prstGeom>
          <a:noFill/>
          <a:ln w="9525">
            <a:noFill/>
            <a:miter lim="800000"/>
            <a:headEnd/>
            <a:tailEnd/>
          </a:ln>
        </p:spPr>
        <p:txBody>
          <a:bodyPr wrap="none">
            <a:spAutoFit/>
          </a:bodyPr>
          <a:lstStyle/>
          <a:p>
            <a:r>
              <a:rPr lang="en-US" sz="1600"/>
              <a:t>Experiment 2:</a:t>
            </a:r>
          </a:p>
        </p:txBody>
      </p:sp>
      <p:pic>
        <p:nvPicPr>
          <p:cNvPr id="47109" name="Picture 3" descr="C:\Documents and Settings\administrator.ZCM1\My Documents\Dropbox\Poskus Pollack + BOLGARIJA 2014\BOLGARIJA 2014\slikovni material\kolobar slika in histogram.jpg"/>
          <p:cNvPicPr>
            <a:picLocks noChangeAspect="1" noChangeArrowheads="1"/>
          </p:cNvPicPr>
          <p:nvPr/>
        </p:nvPicPr>
        <p:blipFill>
          <a:blip r:embed="rId3"/>
          <a:srcRect/>
          <a:stretch>
            <a:fillRect/>
          </a:stretch>
        </p:blipFill>
        <p:spPr bwMode="auto">
          <a:xfrm>
            <a:off x="684213" y="4221163"/>
            <a:ext cx="2973387" cy="2379662"/>
          </a:xfrm>
          <a:prstGeom prst="rect">
            <a:avLst/>
          </a:prstGeom>
          <a:noFill/>
          <a:ln w="9525">
            <a:noFill/>
            <a:miter lim="800000"/>
            <a:headEnd/>
            <a:tailEnd/>
          </a:ln>
        </p:spPr>
      </p:pic>
      <p:graphicFrame>
        <p:nvGraphicFramePr>
          <p:cNvPr id="11" name="Grafikon 10"/>
          <p:cNvGraphicFramePr/>
          <p:nvPr/>
        </p:nvGraphicFramePr>
        <p:xfrm>
          <a:off x="4932040" y="771525"/>
          <a:ext cx="3667126" cy="2657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kon 11"/>
          <p:cNvGraphicFramePr/>
          <p:nvPr/>
        </p:nvGraphicFramePr>
        <p:xfrm>
          <a:off x="4932040" y="3717032"/>
          <a:ext cx="3676650" cy="2667000"/>
        </p:xfrm>
        <a:graphic>
          <a:graphicData uri="http://schemas.openxmlformats.org/drawingml/2006/chart">
            <c:chart xmlns:c="http://schemas.openxmlformats.org/drawingml/2006/chart" xmlns:r="http://schemas.openxmlformats.org/officeDocument/2006/relationships" r:id="rId5"/>
          </a:graphicData>
        </a:graphic>
      </p:graphicFrame>
      <p:pic>
        <p:nvPicPr>
          <p:cNvPr id="47112" name="Grafikon 13"/>
          <p:cNvPicPr>
            <a:picLocks noChangeArrowheads="1"/>
          </p:cNvPicPr>
          <p:nvPr/>
        </p:nvPicPr>
        <p:blipFill>
          <a:blip r:embed="rId6"/>
          <a:srcRect/>
          <a:stretch>
            <a:fillRect/>
          </a:stretch>
        </p:blipFill>
        <p:spPr bwMode="auto">
          <a:xfrm>
            <a:off x="171450" y="1335088"/>
            <a:ext cx="3900488" cy="2676525"/>
          </a:xfrm>
          <a:prstGeom prst="rect">
            <a:avLst/>
          </a:prstGeom>
          <a:noFill/>
          <a:ln w="9525">
            <a:noFill/>
            <a:miter lim="800000"/>
            <a:headEnd/>
            <a:tailEnd/>
          </a:ln>
        </p:spPr>
      </p:pic>
      <p:sp>
        <p:nvSpPr>
          <p:cNvPr id="47113" name="PoljeZBesedilom 9"/>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Naslov 1"/>
          <p:cNvSpPr>
            <a:spLocks noGrp="1"/>
          </p:cNvSpPr>
          <p:nvPr>
            <p:ph type="title"/>
          </p:nvPr>
        </p:nvSpPr>
        <p:spPr>
          <a:xfrm>
            <a:off x="457200" y="630238"/>
            <a:ext cx="4619625" cy="854075"/>
          </a:xfrm>
          <a:solidFill>
            <a:schemeClr val="bg1">
              <a:alpha val="51000"/>
            </a:schemeClr>
          </a:solidFill>
        </p:spPr>
        <p:txBody>
          <a:bodyPr/>
          <a:lstStyle/>
          <a:p>
            <a:pPr algn="l" eaLnBrk="1" hangingPunct="1">
              <a:defRPr/>
            </a:pPr>
            <a:r>
              <a:rPr lang="sl-SI" sz="2800" dirty="0" err="1" smtClean="0">
                <a:solidFill>
                  <a:srgbClr val="663300"/>
                </a:solidFill>
                <a:ea typeface="+mn-ea"/>
                <a:cs typeface="+mn-cs"/>
              </a:rPr>
              <a:t>Spiritual</a:t>
            </a:r>
            <a:r>
              <a:rPr lang="sl-SI" sz="2800" dirty="0" smtClean="0">
                <a:solidFill>
                  <a:srgbClr val="663300"/>
                </a:solidFill>
                <a:ea typeface="+mn-ea"/>
                <a:cs typeface="+mn-cs"/>
              </a:rPr>
              <a:t> </a:t>
            </a:r>
            <a:r>
              <a:rPr lang="sl-SI" sz="2800" dirty="0" err="1" smtClean="0">
                <a:solidFill>
                  <a:srgbClr val="663300"/>
                </a:solidFill>
                <a:ea typeface="+mn-ea"/>
                <a:cs typeface="+mn-cs"/>
              </a:rPr>
              <a:t>healer</a:t>
            </a:r>
            <a:r>
              <a:rPr lang="sl-SI" sz="2800" dirty="0" smtClean="0">
                <a:solidFill>
                  <a:srgbClr val="663300"/>
                </a:solidFill>
                <a:ea typeface="+mn-ea"/>
                <a:cs typeface="+mn-cs"/>
              </a:rPr>
              <a:t> 2 - </a:t>
            </a:r>
            <a:r>
              <a:rPr lang="sl-SI" sz="2800" dirty="0" err="1" smtClean="0">
                <a:solidFill>
                  <a:srgbClr val="663300"/>
                </a:solidFill>
                <a:ea typeface="+mn-ea"/>
                <a:cs typeface="+mn-cs"/>
              </a:rPr>
              <a:t>meditation</a:t>
            </a:r>
            <a:endParaRPr lang="sl-SI" sz="2800" dirty="0" smtClean="0">
              <a:solidFill>
                <a:srgbClr val="663300"/>
              </a:solidFill>
              <a:ea typeface="+mn-ea"/>
              <a:cs typeface="+mn-cs"/>
            </a:endParaRPr>
          </a:p>
        </p:txBody>
      </p:sp>
      <p:pic>
        <p:nvPicPr>
          <p:cNvPr id="49154" name="Picture 2" descr="C:\Documents and Settings\administrator.ZCM1\My Documents\Dropbox\Poskus Pollack + BOLGARIJA 2014\BOLGARIJA 2014\slikovni material\Dragica test 1 jamnica meditacija v prostoru oznake.jpg"/>
          <p:cNvPicPr>
            <a:picLocks noChangeAspect="1" noChangeArrowheads="1"/>
          </p:cNvPicPr>
          <p:nvPr/>
        </p:nvPicPr>
        <p:blipFill>
          <a:blip r:embed="rId2"/>
          <a:srcRect/>
          <a:stretch>
            <a:fillRect/>
          </a:stretch>
        </p:blipFill>
        <p:spPr bwMode="auto">
          <a:xfrm>
            <a:off x="685800" y="2565400"/>
            <a:ext cx="7772400" cy="2427288"/>
          </a:xfrm>
          <a:prstGeom prst="rect">
            <a:avLst/>
          </a:prstGeom>
          <a:noFill/>
          <a:ln w="9525">
            <a:noFill/>
            <a:miter lim="800000"/>
            <a:headEnd/>
            <a:tailEnd/>
          </a:ln>
        </p:spPr>
      </p:pic>
      <p:pic>
        <p:nvPicPr>
          <p:cNvPr id="49155" name="Picture 6" descr="childhood trauma"/>
          <p:cNvPicPr>
            <a:picLocks noChangeAspect="1" noChangeArrowheads="1"/>
          </p:cNvPicPr>
          <p:nvPr/>
        </p:nvPicPr>
        <p:blipFill>
          <a:blip r:embed="rId3"/>
          <a:srcRect/>
          <a:stretch>
            <a:fillRect/>
          </a:stretch>
        </p:blipFill>
        <p:spPr bwMode="auto">
          <a:xfrm>
            <a:off x="5940425" y="404813"/>
            <a:ext cx="2592388" cy="1944687"/>
          </a:xfrm>
          <a:prstGeom prst="rect">
            <a:avLst/>
          </a:prstGeom>
          <a:noFill/>
          <a:ln w="9525">
            <a:noFill/>
            <a:miter lim="800000"/>
            <a:headEnd/>
            <a:tailEnd/>
          </a:ln>
        </p:spPr>
      </p:pic>
      <p:sp>
        <p:nvSpPr>
          <p:cNvPr id="49156" name="PoljeZBesedilom 5"/>
          <p:cNvSpPr txBox="1">
            <a:spLocks noChangeArrowheads="1"/>
          </p:cNvSpPr>
          <p:nvPr/>
        </p:nvSpPr>
        <p:spPr bwMode="auto">
          <a:xfrm>
            <a:off x="755650" y="5302250"/>
            <a:ext cx="7745413" cy="396875"/>
          </a:xfrm>
          <a:prstGeom prst="rect">
            <a:avLst/>
          </a:prstGeom>
          <a:solidFill>
            <a:schemeClr val="bg1">
              <a:alpha val="47842"/>
            </a:schemeClr>
          </a:solidFill>
          <a:ln w="9525">
            <a:noFill/>
            <a:miter lim="800000"/>
            <a:headEnd/>
            <a:tailEnd/>
          </a:ln>
        </p:spPr>
        <p:txBody>
          <a:bodyPr wrap="none">
            <a:spAutoFit/>
          </a:bodyPr>
          <a:lstStyle/>
          <a:p>
            <a:r>
              <a:rPr lang="en-US" sz="2000"/>
              <a:t>ABOVE: control (mineral water with high TDS), BELOW: meditation</a:t>
            </a:r>
          </a:p>
        </p:txBody>
      </p:sp>
      <p:sp>
        <p:nvSpPr>
          <p:cNvPr id="49157" name="PoljeZBesedilom 5"/>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pic>
        <p:nvPicPr>
          <p:cNvPr id="49158" name="Slika 6" descr="glass-of-water.jpg"/>
          <p:cNvPicPr>
            <a:picLocks noChangeAspect="1"/>
          </p:cNvPicPr>
          <p:nvPr/>
        </p:nvPicPr>
        <p:blipFill>
          <a:blip r:embed="rId4"/>
          <a:srcRect/>
          <a:stretch>
            <a:fillRect/>
          </a:stretch>
        </p:blipFill>
        <p:spPr bwMode="auto">
          <a:xfrm>
            <a:off x="6011863" y="1557338"/>
            <a:ext cx="576262"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p:cNvSpPr/>
          <p:nvPr/>
        </p:nvSpPr>
        <p:spPr>
          <a:xfrm>
            <a:off x="5184775" y="1628775"/>
            <a:ext cx="3779838" cy="4968875"/>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87042" name="Naslov 1"/>
          <p:cNvSpPr>
            <a:spLocks noGrp="1"/>
          </p:cNvSpPr>
          <p:nvPr>
            <p:ph type="title"/>
          </p:nvPr>
        </p:nvSpPr>
        <p:spPr>
          <a:xfrm>
            <a:off x="457200" y="274638"/>
            <a:ext cx="2890838" cy="1143000"/>
          </a:xfrm>
          <a:solidFill>
            <a:schemeClr val="bg1">
              <a:alpha val="51000"/>
            </a:schemeClr>
          </a:solidFill>
        </p:spPr>
        <p:txBody>
          <a:bodyPr/>
          <a:lstStyle/>
          <a:p>
            <a:pPr algn="l" eaLnBrk="1" hangingPunct="1">
              <a:defRPr/>
            </a:pPr>
            <a:r>
              <a:rPr lang="sl-SI" sz="2800" dirty="0" err="1" smtClean="0">
                <a:solidFill>
                  <a:srgbClr val="663300"/>
                </a:solidFill>
                <a:ea typeface="+mn-ea"/>
                <a:cs typeface="+mn-cs"/>
              </a:rPr>
              <a:t>Spiritual</a:t>
            </a:r>
            <a:r>
              <a:rPr lang="sl-SI" sz="2800" dirty="0" smtClean="0">
                <a:solidFill>
                  <a:srgbClr val="663300"/>
                </a:solidFill>
                <a:ea typeface="+mn-ea"/>
                <a:cs typeface="+mn-cs"/>
              </a:rPr>
              <a:t> </a:t>
            </a:r>
            <a:r>
              <a:rPr lang="sl-SI" sz="2800" dirty="0" err="1" smtClean="0">
                <a:solidFill>
                  <a:srgbClr val="663300"/>
                </a:solidFill>
                <a:ea typeface="+mn-ea"/>
                <a:cs typeface="+mn-cs"/>
              </a:rPr>
              <a:t>healer</a:t>
            </a:r>
            <a:r>
              <a:rPr lang="sl-SI" sz="2800" dirty="0" smtClean="0">
                <a:solidFill>
                  <a:srgbClr val="663300"/>
                </a:solidFill>
                <a:ea typeface="+mn-ea"/>
                <a:cs typeface="+mn-cs"/>
              </a:rPr>
              <a:t> 3</a:t>
            </a:r>
          </a:p>
        </p:txBody>
      </p:sp>
      <p:pic>
        <p:nvPicPr>
          <p:cNvPr id="50179" name="Picture 2" descr="C:\Documents and Settings\administrator.ZCM1\My Documents\Dropbox\Poskus Pollack + BOLGARIJA 2014\BOLGARIJA 2014\slikovni material\ajnik ZV kolaz.jpg"/>
          <p:cNvPicPr>
            <a:picLocks noChangeAspect="1" noChangeArrowheads="1"/>
          </p:cNvPicPr>
          <p:nvPr/>
        </p:nvPicPr>
        <p:blipFill>
          <a:blip r:embed="rId2"/>
          <a:srcRect/>
          <a:stretch>
            <a:fillRect/>
          </a:stretch>
        </p:blipFill>
        <p:spPr bwMode="auto">
          <a:xfrm>
            <a:off x="107950" y="4221163"/>
            <a:ext cx="4879975" cy="1539875"/>
          </a:xfrm>
          <a:prstGeom prst="rect">
            <a:avLst/>
          </a:prstGeom>
          <a:noFill/>
          <a:ln w="9525">
            <a:noFill/>
            <a:miter lim="800000"/>
            <a:headEnd/>
            <a:tailEnd/>
          </a:ln>
        </p:spPr>
      </p:pic>
      <p:pic>
        <p:nvPicPr>
          <p:cNvPr id="50180" name="Picture 3" descr="C:\Documents and Settings\administrator.ZCM1\My Documents\Dropbox\Poskus Pollack + BOLGARIJA 2014\BOLGARIJA 2014\slikovni material\ajnik kolobar kolaz.jpg"/>
          <p:cNvPicPr>
            <a:picLocks noChangeAspect="1" noChangeArrowheads="1"/>
          </p:cNvPicPr>
          <p:nvPr/>
        </p:nvPicPr>
        <p:blipFill>
          <a:blip r:embed="rId3"/>
          <a:srcRect/>
          <a:stretch>
            <a:fillRect/>
          </a:stretch>
        </p:blipFill>
        <p:spPr bwMode="auto">
          <a:xfrm>
            <a:off x="107950" y="1700213"/>
            <a:ext cx="5021263" cy="1584325"/>
          </a:xfrm>
          <a:prstGeom prst="rect">
            <a:avLst/>
          </a:prstGeom>
          <a:noFill/>
          <a:ln w="9525">
            <a:noFill/>
            <a:miter lim="800000"/>
            <a:headEnd/>
            <a:tailEnd/>
          </a:ln>
        </p:spPr>
      </p:pic>
      <p:graphicFrame>
        <p:nvGraphicFramePr>
          <p:cNvPr id="6" name="Grafikon 5"/>
          <p:cNvGraphicFramePr/>
          <p:nvPr/>
        </p:nvGraphicFramePr>
        <p:xfrm>
          <a:off x="5292080" y="1700808"/>
          <a:ext cx="3600400"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on 8"/>
          <p:cNvGraphicFramePr/>
          <p:nvPr/>
        </p:nvGraphicFramePr>
        <p:xfrm>
          <a:off x="5292080" y="4221088"/>
          <a:ext cx="3456384" cy="2420292"/>
        </p:xfrm>
        <a:graphic>
          <a:graphicData uri="http://schemas.openxmlformats.org/drawingml/2006/chart">
            <c:chart xmlns:c="http://schemas.openxmlformats.org/drawingml/2006/chart" xmlns:r="http://schemas.openxmlformats.org/officeDocument/2006/relationships" r:id="rId5"/>
          </a:graphicData>
        </a:graphic>
      </p:graphicFrame>
      <p:sp>
        <p:nvSpPr>
          <p:cNvPr id="50183" name="Pravokotnik 7"/>
          <p:cNvSpPr>
            <a:spLocks noChangeArrowheads="1"/>
          </p:cNvSpPr>
          <p:nvPr/>
        </p:nvSpPr>
        <p:spPr bwMode="auto">
          <a:xfrm>
            <a:off x="179388" y="3284538"/>
            <a:ext cx="4897437" cy="641350"/>
          </a:xfrm>
          <a:prstGeom prst="rect">
            <a:avLst/>
          </a:prstGeom>
          <a:solidFill>
            <a:schemeClr val="bg1">
              <a:alpha val="50195"/>
            </a:schemeClr>
          </a:solidFill>
          <a:ln w="9525">
            <a:noFill/>
            <a:miter lim="800000"/>
            <a:headEnd/>
            <a:tailEnd/>
          </a:ln>
        </p:spPr>
        <p:txBody>
          <a:bodyPr>
            <a:spAutoFit/>
          </a:bodyPr>
          <a:lstStyle/>
          <a:p>
            <a:r>
              <a:rPr lang="en-US"/>
              <a:t>ABOVE: control (mineral water with high TDS), BELOW: healer thought effect.</a:t>
            </a:r>
          </a:p>
        </p:txBody>
      </p:sp>
      <p:sp>
        <p:nvSpPr>
          <p:cNvPr id="50184" name="Pravokotnik 9"/>
          <p:cNvSpPr>
            <a:spLocks noChangeArrowheads="1"/>
          </p:cNvSpPr>
          <p:nvPr/>
        </p:nvSpPr>
        <p:spPr bwMode="auto">
          <a:xfrm>
            <a:off x="179388" y="5876925"/>
            <a:ext cx="4897437" cy="641350"/>
          </a:xfrm>
          <a:prstGeom prst="rect">
            <a:avLst/>
          </a:prstGeom>
          <a:solidFill>
            <a:schemeClr val="bg1">
              <a:alpha val="50195"/>
            </a:schemeClr>
          </a:solidFill>
          <a:ln w="9525">
            <a:noFill/>
            <a:miter lim="800000"/>
            <a:headEnd/>
            <a:tailEnd/>
          </a:ln>
        </p:spPr>
        <p:txBody>
          <a:bodyPr>
            <a:spAutoFit/>
          </a:bodyPr>
          <a:lstStyle/>
          <a:p>
            <a:r>
              <a:rPr lang="en-US"/>
              <a:t>ABOVE: control (spring water with low TDS), BELOW: healer energy effect .</a:t>
            </a:r>
          </a:p>
        </p:txBody>
      </p:sp>
      <p:pic>
        <p:nvPicPr>
          <p:cNvPr id="50185" name="Picture 1" descr="C:\Documents and Settings\administrator.ZCM1\My Documents\Dropbox\Poskus Pollack + BOLGARIJA 2014\BOLGARIJA 2014\slikovni material\hands-holding-glass-water-24086105.jpg"/>
          <p:cNvPicPr>
            <a:picLocks noChangeAspect="1" noChangeArrowheads="1"/>
          </p:cNvPicPr>
          <p:nvPr/>
        </p:nvPicPr>
        <p:blipFill>
          <a:blip r:embed="rId6"/>
          <a:srcRect/>
          <a:stretch>
            <a:fillRect/>
          </a:stretch>
        </p:blipFill>
        <p:spPr bwMode="auto">
          <a:xfrm>
            <a:off x="6084888" y="188913"/>
            <a:ext cx="1136650" cy="1700212"/>
          </a:xfrm>
          <a:prstGeom prst="rect">
            <a:avLst/>
          </a:prstGeom>
          <a:noFill/>
          <a:ln w="9525">
            <a:noFill/>
            <a:miter lim="800000"/>
            <a:headEnd/>
            <a:tailEnd/>
          </a:ln>
        </p:spPr>
      </p:pic>
      <p:sp>
        <p:nvSpPr>
          <p:cNvPr id="50186" name="PoljeZBesedilom 10"/>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ravokotnik 7"/>
          <p:cNvSpPr>
            <a:spLocks noChangeArrowheads="1"/>
          </p:cNvSpPr>
          <p:nvPr/>
        </p:nvSpPr>
        <p:spPr bwMode="auto">
          <a:xfrm>
            <a:off x="6659563" y="6021388"/>
            <a:ext cx="2339975" cy="338137"/>
          </a:xfrm>
          <a:prstGeom prst="rect">
            <a:avLst/>
          </a:prstGeom>
          <a:solidFill>
            <a:schemeClr val="bg1">
              <a:alpha val="50195"/>
            </a:schemeClr>
          </a:solidFill>
          <a:ln w="9525">
            <a:noFill/>
            <a:miter lim="800000"/>
            <a:headEnd/>
            <a:tailEnd/>
          </a:ln>
        </p:spPr>
        <p:txBody>
          <a:bodyPr>
            <a:spAutoFit/>
          </a:bodyPr>
          <a:lstStyle/>
          <a:p>
            <a:pPr algn="r"/>
            <a:r>
              <a:rPr lang="en-US" sz="1600"/>
              <a:t>6 hours</a:t>
            </a:r>
            <a:endParaRPr lang="en-US" sz="1400"/>
          </a:p>
        </p:txBody>
      </p:sp>
      <p:sp>
        <p:nvSpPr>
          <p:cNvPr id="51202" name="Pravokotnik 7"/>
          <p:cNvSpPr>
            <a:spLocks noChangeArrowheads="1"/>
          </p:cNvSpPr>
          <p:nvPr/>
        </p:nvSpPr>
        <p:spPr bwMode="auto">
          <a:xfrm>
            <a:off x="6659563" y="5157788"/>
            <a:ext cx="2339975" cy="338137"/>
          </a:xfrm>
          <a:prstGeom prst="rect">
            <a:avLst/>
          </a:prstGeom>
          <a:solidFill>
            <a:schemeClr val="bg1">
              <a:alpha val="50195"/>
            </a:schemeClr>
          </a:solidFill>
          <a:ln w="9525">
            <a:noFill/>
            <a:miter lim="800000"/>
            <a:headEnd/>
            <a:tailEnd/>
          </a:ln>
        </p:spPr>
        <p:txBody>
          <a:bodyPr>
            <a:spAutoFit/>
          </a:bodyPr>
          <a:lstStyle/>
          <a:p>
            <a:pPr algn="r"/>
            <a:r>
              <a:rPr lang="en-US" sz="1600"/>
              <a:t>5 min</a:t>
            </a:r>
            <a:endParaRPr lang="en-US" sz="1400"/>
          </a:p>
        </p:txBody>
      </p:sp>
      <p:sp>
        <p:nvSpPr>
          <p:cNvPr id="51203" name="Pravokotnik 7"/>
          <p:cNvSpPr>
            <a:spLocks noChangeArrowheads="1"/>
          </p:cNvSpPr>
          <p:nvPr/>
        </p:nvSpPr>
        <p:spPr bwMode="auto">
          <a:xfrm>
            <a:off x="6659563" y="4292600"/>
            <a:ext cx="2339975" cy="336550"/>
          </a:xfrm>
          <a:prstGeom prst="rect">
            <a:avLst/>
          </a:prstGeom>
          <a:solidFill>
            <a:schemeClr val="bg1">
              <a:alpha val="50195"/>
            </a:schemeClr>
          </a:solidFill>
          <a:ln w="9525">
            <a:noFill/>
            <a:miter lim="800000"/>
            <a:headEnd/>
            <a:tailEnd/>
          </a:ln>
        </p:spPr>
        <p:txBody>
          <a:bodyPr>
            <a:spAutoFit/>
          </a:bodyPr>
          <a:lstStyle/>
          <a:p>
            <a:pPr algn="r"/>
            <a:r>
              <a:rPr lang="en-US" sz="1600"/>
              <a:t>6 hours</a:t>
            </a:r>
            <a:endParaRPr lang="en-US" sz="1400"/>
          </a:p>
        </p:txBody>
      </p:sp>
      <p:sp>
        <p:nvSpPr>
          <p:cNvPr id="51204" name="Pravokotnik 7"/>
          <p:cNvSpPr>
            <a:spLocks noChangeArrowheads="1"/>
          </p:cNvSpPr>
          <p:nvPr/>
        </p:nvSpPr>
        <p:spPr bwMode="auto">
          <a:xfrm>
            <a:off x="6659563" y="3429000"/>
            <a:ext cx="2339975" cy="338138"/>
          </a:xfrm>
          <a:prstGeom prst="rect">
            <a:avLst/>
          </a:prstGeom>
          <a:solidFill>
            <a:schemeClr val="bg1">
              <a:alpha val="50195"/>
            </a:schemeClr>
          </a:solidFill>
          <a:ln w="9525">
            <a:noFill/>
            <a:miter lim="800000"/>
            <a:headEnd/>
            <a:tailEnd/>
          </a:ln>
        </p:spPr>
        <p:txBody>
          <a:bodyPr>
            <a:spAutoFit/>
          </a:bodyPr>
          <a:lstStyle/>
          <a:p>
            <a:pPr algn="r"/>
            <a:r>
              <a:rPr lang="en-US" sz="1600"/>
              <a:t>5 min</a:t>
            </a:r>
            <a:endParaRPr lang="en-US" sz="1400"/>
          </a:p>
        </p:txBody>
      </p:sp>
      <p:sp>
        <p:nvSpPr>
          <p:cNvPr id="51205" name="Pravokotnik 7"/>
          <p:cNvSpPr>
            <a:spLocks noChangeArrowheads="1"/>
          </p:cNvSpPr>
          <p:nvPr/>
        </p:nvSpPr>
        <p:spPr bwMode="auto">
          <a:xfrm>
            <a:off x="6659563" y="2565400"/>
            <a:ext cx="2339975" cy="338138"/>
          </a:xfrm>
          <a:prstGeom prst="rect">
            <a:avLst/>
          </a:prstGeom>
          <a:solidFill>
            <a:schemeClr val="bg1">
              <a:alpha val="50195"/>
            </a:schemeClr>
          </a:solidFill>
          <a:ln w="9525">
            <a:noFill/>
            <a:miter lim="800000"/>
            <a:headEnd/>
            <a:tailEnd/>
          </a:ln>
        </p:spPr>
        <p:txBody>
          <a:bodyPr>
            <a:spAutoFit/>
          </a:bodyPr>
          <a:lstStyle/>
          <a:p>
            <a:pPr algn="r"/>
            <a:r>
              <a:rPr lang="en-US" sz="1600"/>
              <a:t>6 hours</a:t>
            </a:r>
            <a:endParaRPr lang="en-US" sz="1400"/>
          </a:p>
        </p:txBody>
      </p:sp>
      <p:sp>
        <p:nvSpPr>
          <p:cNvPr id="51206" name="Pravokotnik 7"/>
          <p:cNvSpPr>
            <a:spLocks noChangeArrowheads="1"/>
          </p:cNvSpPr>
          <p:nvPr/>
        </p:nvSpPr>
        <p:spPr bwMode="auto">
          <a:xfrm>
            <a:off x="6659563" y="1773238"/>
            <a:ext cx="2305050" cy="338137"/>
          </a:xfrm>
          <a:prstGeom prst="rect">
            <a:avLst/>
          </a:prstGeom>
          <a:solidFill>
            <a:schemeClr val="bg1">
              <a:alpha val="50195"/>
            </a:schemeClr>
          </a:solidFill>
          <a:ln w="9525">
            <a:noFill/>
            <a:miter lim="800000"/>
            <a:headEnd/>
            <a:tailEnd/>
          </a:ln>
        </p:spPr>
        <p:txBody>
          <a:bodyPr>
            <a:spAutoFit/>
          </a:bodyPr>
          <a:lstStyle/>
          <a:p>
            <a:pPr algn="r"/>
            <a:r>
              <a:rPr lang="en-US" sz="1600"/>
              <a:t> 5 min</a:t>
            </a:r>
            <a:endParaRPr lang="en-US" sz="1400"/>
          </a:p>
        </p:txBody>
      </p:sp>
      <p:sp>
        <p:nvSpPr>
          <p:cNvPr id="51207" name="Naslov 1"/>
          <p:cNvSpPr>
            <a:spLocks noGrp="1"/>
          </p:cNvSpPr>
          <p:nvPr>
            <p:ph type="title"/>
          </p:nvPr>
        </p:nvSpPr>
        <p:spPr>
          <a:xfrm>
            <a:off x="977900" y="188913"/>
            <a:ext cx="7194550" cy="1143000"/>
          </a:xfrm>
          <a:solidFill>
            <a:schemeClr val="bg1">
              <a:alpha val="50195"/>
            </a:schemeClr>
          </a:solidFill>
        </p:spPr>
        <p:txBody>
          <a:bodyPr/>
          <a:lstStyle/>
          <a:p>
            <a:pPr algn="l" eaLnBrk="1" hangingPunct="1"/>
            <a:r>
              <a:rPr lang="en-US" sz="2800" smtClean="0">
                <a:solidFill>
                  <a:srgbClr val="663300"/>
                </a:solidFill>
              </a:rPr>
              <a:t>Crystal glass (vs. Duran glass beakers) subject to subtle physical (field) influence (spring water)</a:t>
            </a:r>
          </a:p>
        </p:txBody>
      </p:sp>
      <p:pic>
        <p:nvPicPr>
          <p:cNvPr id="51208" name="Picture 3" descr="C:\Documents and Settings\administrator.ZCM1\My Documents\Dropbox\Poskus Pollack + BOLGARIJA 2014\BOLGARIJA 2014\slikovni material\kolaz testiranje 6 ur retusa OZNAKE resize.jpg"/>
          <p:cNvPicPr>
            <a:picLocks noChangeAspect="1" noChangeArrowheads="1"/>
          </p:cNvPicPr>
          <p:nvPr/>
        </p:nvPicPr>
        <p:blipFill>
          <a:blip r:embed="rId2"/>
          <a:srcRect/>
          <a:stretch>
            <a:fillRect/>
          </a:stretch>
        </p:blipFill>
        <p:spPr bwMode="auto">
          <a:xfrm>
            <a:off x="2627313" y="1484313"/>
            <a:ext cx="5473700" cy="5130800"/>
          </a:xfrm>
          <a:prstGeom prst="rect">
            <a:avLst/>
          </a:prstGeom>
          <a:noFill/>
          <a:ln w="9525">
            <a:noFill/>
            <a:miter lim="800000"/>
            <a:headEnd/>
            <a:tailEnd/>
          </a:ln>
        </p:spPr>
      </p:pic>
      <p:sp>
        <p:nvSpPr>
          <p:cNvPr id="51209" name="Pravokotnik 7"/>
          <p:cNvSpPr>
            <a:spLocks noChangeArrowheads="1"/>
          </p:cNvSpPr>
          <p:nvPr/>
        </p:nvSpPr>
        <p:spPr bwMode="auto">
          <a:xfrm>
            <a:off x="323850" y="2154238"/>
            <a:ext cx="2087563" cy="701675"/>
          </a:xfrm>
          <a:prstGeom prst="rect">
            <a:avLst/>
          </a:prstGeom>
          <a:solidFill>
            <a:schemeClr val="bg1">
              <a:alpha val="50195"/>
            </a:schemeClr>
          </a:solidFill>
          <a:ln w="9525">
            <a:noFill/>
            <a:miter lim="800000"/>
            <a:headEnd/>
            <a:tailEnd/>
          </a:ln>
        </p:spPr>
        <p:txBody>
          <a:bodyPr>
            <a:spAutoFit/>
          </a:bodyPr>
          <a:lstStyle/>
          <a:p>
            <a:pPr algn="ctr"/>
            <a:r>
              <a:rPr lang="sl-SI" sz="2000"/>
              <a:t>D</a:t>
            </a:r>
            <a:r>
              <a:rPr lang="en-US" sz="2000"/>
              <a:t>uran glass beakers</a:t>
            </a:r>
          </a:p>
        </p:txBody>
      </p:sp>
      <p:cxnSp>
        <p:nvCxnSpPr>
          <p:cNvPr id="9" name="Raven konektor 8"/>
          <p:cNvCxnSpPr/>
          <p:nvPr/>
        </p:nvCxnSpPr>
        <p:spPr>
          <a:xfrm flipH="1">
            <a:off x="323850" y="3213100"/>
            <a:ext cx="8640763"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9" name="Levi zaviti oklepaj 18"/>
          <p:cNvSpPr/>
          <p:nvPr/>
        </p:nvSpPr>
        <p:spPr>
          <a:xfrm>
            <a:off x="2195513" y="3789363"/>
            <a:ext cx="360362" cy="719137"/>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0" name="Levi zaviti oklepaj 19"/>
          <p:cNvSpPr/>
          <p:nvPr/>
        </p:nvSpPr>
        <p:spPr>
          <a:xfrm>
            <a:off x="2195513" y="5445125"/>
            <a:ext cx="360362" cy="720725"/>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1213" name="Pravokotnik 7"/>
          <p:cNvSpPr>
            <a:spLocks noChangeArrowheads="1"/>
          </p:cNvSpPr>
          <p:nvPr/>
        </p:nvSpPr>
        <p:spPr bwMode="auto">
          <a:xfrm>
            <a:off x="250825" y="3860800"/>
            <a:ext cx="1908175" cy="701675"/>
          </a:xfrm>
          <a:prstGeom prst="rect">
            <a:avLst/>
          </a:prstGeom>
          <a:solidFill>
            <a:schemeClr val="bg1">
              <a:alpha val="50195"/>
            </a:schemeClr>
          </a:solidFill>
          <a:ln w="9525">
            <a:noFill/>
            <a:miter lim="800000"/>
            <a:headEnd/>
            <a:tailEnd/>
          </a:ln>
        </p:spPr>
        <p:txBody>
          <a:bodyPr>
            <a:spAutoFit/>
          </a:bodyPr>
          <a:lstStyle/>
          <a:p>
            <a:pPr algn="ctr"/>
            <a:r>
              <a:rPr lang="en-US" sz="2000" b="1"/>
              <a:t>control crystal glass</a:t>
            </a:r>
          </a:p>
        </p:txBody>
      </p:sp>
      <p:sp>
        <p:nvSpPr>
          <p:cNvPr id="51214" name="Pravokotnik 7"/>
          <p:cNvSpPr>
            <a:spLocks noChangeArrowheads="1"/>
          </p:cNvSpPr>
          <p:nvPr/>
        </p:nvSpPr>
        <p:spPr bwMode="auto">
          <a:xfrm>
            <a:off x="323850" y="5516563"/>
            <a:ext cx="1835150" cy="701675"/>
          </a:xfrm>
          <a:prstGeom prst="rect">
            <a:avLst/>
          </a:prstGeom>
          <a:solidFill>
            <a:schemeClr val="bg1">
              <a:alpha val="50195"/>
            </a:schemeClr>
          </a:solidFill>
          <a:ln w="9525">
            <a:noFill/>
            <a:miter lim="800000"/>
            <a:headEnd/>
            <a:tailEnd/>
          </a:ln>
        </p:spPr>
        <p:txBody>
          <a:bodyPr>
            <a:spAutoFit/>
          </a:bodyPr>
          <a:lstStyle/>
          <a:p>
            <a:pPr algn="ctr"/>
            <a:r>
              <a:rPr lang="en-US" sz="2000" b="1"/>
              <a:t>influenced crystal glass</a:t>
            </a:r>
          </a:p>
        </p:txBody>
      </p:sp>
      <p:cxnSp>
        <p:nvCxnSpPr>
          <p:cNvPr id="16" name="Raven konektor 15"/>
          <p:cNvCxnSpPr/>
          <p:nvPr/>
        </p:nvCxnSpPr>
        <p:spPr>
          <a:xfrm flipH="1" flipV="1">
            <a:off x="323850" y="4868863"/>
            <a:ext cx="8840788" cy="33337"/>
          </a:xfrm>
          <a:prstGeom prst="line">
            <a:avLst/>
          </a:prstGeom>
          <a:ln w="31750">
            <a:solidFill>
              <a:srgbClr val="002060"/>
            </a:solidFill>
            <a:prstDash val="dash"/>
          </a:ln>
        </p:spPr>
        <p:style>
          <a:lnRef idx="1">
            <a:schemeClr val="accent2"/>
          </a:lnRef>
          <a:fillRef idx="0">
            <a:schemeClr val="accent2"/>
          </a:fillRef>
          <a:effectRef idx="0">
            <a:schemeClr val="accent2"/>
          </a:effectRef>
          <a:fontRef idx="minor">
            <a:schemeClr val="tx1"/>
          </a:fontRef>
        </p:style>
      </p:cxnSp>
      <p:sp>
        <p:nvSpPr>
          <p:cNvPr id="51216" name="PoljeZBesedilom 17"/>
          <p:cNvSpPr txBox="1">
            <a:spLocks noChangeArrowheads="1"/>
          </p:cNvSpPr>
          <p:nvPr/>
        </p:nvSpPr>
        <p:spPr bwMode="auto">
          <a:xfrm>
            <a:off x="7646988" y="-6350"/>
            <a:ext cx="1512887"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pilot research</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slov 1"/>
          <p:cNvSpPr>
            <a:spLocks noGrp="1"/>
          </p:cNvSpPr>
          <p:nvPr>
            <p:ph type="title"/>
          </p:nvPr>
        </p:nvSpPr>
        <p:spPr>
          <a:xfrm>
            <a:off x="457200" y="188913"/>
            <a:ext cx="6994525" cy="1143000"/>
          </a:xfrm>
          <a:solidFill>
            <a:schemeClr val="bg1">
              <a:alpha val="51000"/>
            </a:schemeClr>
          </a:solidFill>
        </p:spPr>
        <p:txBody>
          <a:bodyPr/>
          <a:lstStyle/>
          <a:p>
            <a:pPr eaLnBrk="1" hangingPunct="1">
              <a:defRPr/>
            </a:pPr>
            <a:r>
              <a:rPr lang="en-US" sz="2800" smtClean="0">
                <a:solidFill>
                  <a:srgbClr val="663300"/>
                </a:solidFill>
                <a:ea typeface="+mn-ea"/>
                <a:cs typeface="+mn-cs"/>
              </a:rPr>
              <a:t>A Further Indication of Self-Ordering Capacity of Water Via Droplet Evaporation Method</a:t>
            </a:r>
          </a:p>
        </p:txBody>
      </p:sp>
      <p:pic>
        <p:nvPicPr>
          <p:cNvPr id="52226" name="Picture 2" descr="0 10 3 navpicni trakovi retusa2 OZNAKE ZA CLANEK"/>
          <p:cNvPicPr>
            <a:picLocks noChangeAspect="1" noChangeArrowheads="1"/>
          </p:cNvPicPr>
          <p:nvPr/>
        </p:nvPicPr>
        <p:blipFill>
          <a:blip r:embed="rId2"/>
          <a:srcRect/>
          <a:stretch>
            <a:fillRect/>
          </a:stretch>
        </p:blipFill>
        <p:spPr bwMode="auto">
          <a:xfrm>
            <a:off x="2227263" y="1412875"/>
            <a:ext cx="4937125" cy="4914900"/>
          </a:xfrm>
          <a:prstGeom prst="rect">
            <a:avLst/>
          </a:prstGeom>
          <a:noFill/>
          <a:ln w="9525">
            <a:noFill/>
            <a:miter lim="800000"/>
            <a:headEnd/>
            <a:tailEnd/>
          </a:ln>
        </p:spPr>
      </p:pic>
      <p:sp>
        <p:nvSpPr>
          <p:cNvPr id="52227" name="PoljeZBesedilom 5"/>
          <p:cNvSpPr txBox="1">
            <a:spLocks noChangeArrowheads="1"/>
          </p:cNvSpPr>
          <p:nvPr/>
        </p:nvSpPr>
        <p:spPr bwMode="auto">
          <a:xfrm>
            <a:off x="1060450" y="2020888"/>
            <a:ext cx="1152525" cy="369887"/>
          </a:xfrm>
          <a:prstGeom prst="rect">
            <a:avLst/>
          </a:prstGeom>
          <a:solidFill>
            <a:schemeClr val="bg1">
              <a:alpha val="70979"/>
            </a:schemeClr>
          </a:solidFill>
          <a:ln w="9525">
            <a:noFill/>
            <a:miter lim="800000"/>
            <a:headEnd/>
            <a:tailEnd/>
          </a:ln>
        </p:spPr>
        <p:txBody>
          <a:bodyPr>
            <a:spAutoFit/>
          </a:bodyPr>
          <a:lstStyle/>
          <a:p>
            <a:pPr algn="ctr"/>
            <a:r>
              <a:rPr lang="en-US"/>
              <a:t>1 hour</a:t>
            </a:r>
          </a:p>
        </p:txBody>
      </p:sp>
      <p:sp>
        <p:nvSpPr>
          <p:cNvPr id="52228" name="PoljeZBesedilom 6"/>
          <p:cNvSpPr txBox="1">
            <a:spLocks noChangeArrowheads="1"/>
          </p:cNvSpPr>
          <p:nvPr/>
        </p:nvSpPr>
        <p:spPr bwMode="auto">
          <a:xfrm>
            <a:off x="1042988" y="3068638"/>
            <a:ext cx="1152525" cy="369887"/>
          </a:xfrm>
          <a:prstGeom prst="rect">
            <a:avLst/>
          </a:prstGeom>
          <a:solidFill>
            <a:schemeClr val="bg1">
              <a:alpha val="70979"/>
            </a:schemeClr>
          </a:solidFill>
          <a:ln w="9525">
            <a:noFill/>
            <a:miter lim="800000"/>
            <a:headEnd/>
            <a:tailEnd/>
          </a:ln>
        </p:spPr>
        <p:txBody>
          <a:bodyPr>
            <a:spAutoFit/>
          </a:bodyPr>
          <a:lstStyle/>
          <a:p>
            <a:pPr algn="ctr"/>
            <a:r>
              <a:rPr lang="en-US"/>
              <a:t>1 day</a:t>
            </a:r>
          </a:p>
        </p:txBody>
      </p:sp>
      <p:sp>
        <p:nvSpPr>
          <p:cNvPr id="52229" name="PoljeZBesedilom 7"/>
          <p:cNvSpPr txBox="1">
            <a:spLocks noChangeArrowheads="1"/>
          </p:cNvSpPr>
          <p:nvPr/>
        </p:nvSpPr>
        <p:spPr bwMode="auto">
          <a:xfrm>
            <a:off x="1042988" y="4283075"/>
            <a:ext cx="1152525" cy="369888"/>
          </a:xfrm>
          <a:prstGeom prst="rect">
            <a:avLst/>
          </a:prstGeom>
          <a:solidFill>
            <a:schemeClr val="bg1">
              <a:alpha val="70979"/>
            </a:schemeClr>
          </a:solidFill>
          <a:ln w="9525">
            <a:noFill/>
            <a:miter lim="800000"/>
            <a:headEnd/>
            <a:tailEnd/>
          </a:ln>
        </p:spPr>
        <p:txBody>
          <a:bodyPr>
            <a:spAutoFit/>
          </a:bodyPr>
          <a:lstStyle/>
          <a:p>
            <a:pPr algn="ctr"/>
            <a:r>
              <a:rPr lang="en-US"/>
              <a:t>1 week</a:t>
            </a:r>
          </a:p>
        </p:txBody>
      </p:sp>
      <p:sp>
        <p:nvSpPr>
          <p:cNvPr id="52230" name="PoljeZBesedilom 8"/>
          <p:cNvSpPr txBox="1">
            <a:spLocks noChangeArrowheads="1"/>
          </p:cNvSpPr>
          <p:nvPr/>
        </p:nvSpPr>
        <p:spPr bwMode="auto">
          <a:xfrm>
            <a:off x="1042988" y="5508625"/>
            <a:ext cx="1152525" cy="368300"/>
          </a:xfrm>
          <a:prstGeom prst="rect">
            <a:avLst/>
          </a:prstGeom>
          <a:solidFill>
            <a:schemeClr val="bg1">
              <a:alpha val="70979"/>
            </a:schemeClr>
          </a:solidFill>
          <a:ln w="9525">
            <a:noFill/>
            <a:miter lim="800000"/>
            <a:headEnd/>
            <a:tailEnd/>
          </a:ln>
        </p:spPr>
        <p:txBody>
          <a:bodyPr>
            <a:spAutoFit/>
          </a:bodyPr>
          <a:lstStyle/>
          <a:p>
            <a:pPr algn="ctr"/>
            <a:r>
              <a:rPr lang="en-US"/>
              <a:t>1 month</a:t>
            </a:r>
          </a:p>
        </p:txBody>
      </p:sp>
      <p:sp>
        <p:nvSpPr>
          <p:cNvPr id="52231" name="PoljeZBesedilom 9"/>
          <p:cNvSpPr txBox="1">
            <a:spLocks noChangeArrowheads="1"/>
          </p:cNvSpPr>
          <p:nvPr/>
        </p:nvSpPr>
        <p:spPr bwMode="auto">
          <a:xfrm>
            <a:off x="2627313" y="6361113"/>
            <a:ext cx="865187" cy="366712"/>
          </a:xfrm>
          <a:prstGeom prst="rect">
            <a:avLst/>
          </a:prstGeom>
          <a:solidFill>
            <a:schemeClr val="bg1">
              <a:alpha val="70979"/>
            </a:schemeClr>
          </a:solidFill>
          <a:ln w="9525">
            <a:noFill/>
            <a:miter lim="800000"/>
            <a:headEnd/>
            <a:tailEnd/>
          </a:ln>
        </p:spPr>
        <p:txBody>
          <a:bodyPr>
            <a:spAutoFit/>
          </a:bodyPr>
          <a:lstStyle/>
          <a:p>
            <a:pPr algn="ctr"/>
            <a:r>
              <a:rPr lang="sl-SI"/>
              <a:t>small</a:t>
            </a:r>
            <a:endParaRPr lang="en-US"/>
          </a:p>
        </p:txBody>
      </p:sp>
      <p:sp>
        <p:nvSpPr>
          <p:cNvPr id="52232" name="PoljeZBesedilom 10"/>
          <p:cNvSpPr txBox="1">
            <a:spLocks noChangeArrowheads="1"/>
          </p:cNvSpPr>
          <p:nvPr/>
        </p:nvSpPr>
        <p:spPr bwMode="auto">
          <a:xfrm>
            <a:off x="4140200" y="6361113"/>
            <a:ext cx="1152525" cy="369887"/>
          </a:xfrm>
          <a:prstGeom prst="rect">
            <a:avLst/>
          </a:prstGeom>
          <a:solidFill>
            <a:schemeClr val="bg1">
              <a:alpha val="70979"/>
            </a:schemeClr>
          </a:solidFill>
          <a:ln w="9525">
            <a:noFill/>
            <a:miter lim="800000"/>
            <a:headEnd/>
            <a:tailEnd/>
          </a:ln>
        </p:spPr>
        <p:txBody>
          <a:bodyPr>
            <a:spAutoFit/>
          </a:bodyPr>
          <a:lstStyle/>
          <a:p>
            <a:pPr algn="ctr"/>
            <a:r>
              <a:rPr lang="en-US"/>
              <a:t>medium</a:t>
            </a:r>
          </a:p>
        </p:txBody>
      </p:sp>
      <p:sp>
        <p:nvSpPr>
          <p:cNvPr id="52233" name="PoljeZBesedilom 11"/>
          <p:cNvSpPr txBox="1">
            <a:spLocks noChangeArrowheads="1"/>
          </p:cNvSpPr>
          <p:nvPr/>
        </p:nvSpPr>
        <p:spPr bwMode="auto">
          <a:xfrm>
            <a:off x="5867400" y="6361113"/>
            <a:ext cx="936625" cy="366712"/>
          </a:xfrm>
          <a:prstGeom prst="rect">
            <a:avLst/>
          </a:prstGeom>
          <a:solidFill>
            <a:schemeClr val="bg1">
              <a:alpha val="70979"/>
            </a:schemeClr>
          </a:solidFill>
          <a:ln w="9525">
            <a:noFill/>
            <a:miter lim="800000"/>
            <a:headEnd/>
            <a:tailEnd/>
          </a:ln>
        </p:spPr>
        <p:txBody>
          <a:bodyPr>
            <a:spAutoFit/>
          </a:bodyPr>
          <a:lstStyle/>
          <a:p>
            <a:pPr algn="ctr"/>
            <a:r>
              <a:rPr lang="sl-SI"/>
              <a:t>big</a:t>
            </a:r>
            <a:endParaRPr lang="en-US"/>
          </a:p>
        </p:txBody>
      </p:sp>
      <p:sp>
        <p:nvSpPr>
          <p:cNvPr id="52234" name="PoljeZBesedilom 12"/>
          <p:cNvSpPr txBox="1">
            <a:spLocks noChangeArrowheads="1"/>
          </p:cNvSpPr>
          <p:nvPr/>
        </p:nvSpPr>
        <p:spPr bwMode="auto">
          <a:xfrm>
            <a:off x="468313" y="1343025"/>
            <a:ext cx="1727200" cy="708025"/>
          </a:xfrm>
          <a:prstGeom prst="rect">
            <a:avLst/>
          </a:prstGeom>
          <a:solidFill>
            <a:schemeClr val="bg1">
              <a:alpha val="70979"/>
            </a:schemeClr>
          </a:solidFill>
          <a:ln w="9525">
            <a:noFill/>
            <a:miter lim="800000"/>
            <a:headEnd/>
            <a:tailEnd/>
          </a:ln>
        </p:spPr>
        <p:txBody>
          <a:bodyPr>
            <a:spAutoFit/>
          </a:bodyPr>
          <a:lstStyle/>
          <a:p>
            <a:pPr algn="ctr"/>
            <a:r>
              <a:rPr lang="en-US" sz="2000"/>
              <a:t>Time of incubation:</a:t>
            </a:r>
          </a:p>
        </p:txBody>
      </p:sp>
      <p:sp>
        <p:nvSpPr>
          <p:cNvPr id="52235" name="PoljeZBesedilom 13"/>
          <p:cNvSpPr txBox="1">
            <a:spLocks noChangeArrowheads="1"/>
          </p:cNvSpPr>
          <p:nvPr/>
        </p:nvSpPr>
        <p:spPr bwMode="auto">
          <a:xfrm>
            <a:off x="773113" y="6345238"/>
            <a:ext cx="1727200" cy="396875"/>
          </a:xfrm>
          <a:prstGeom prst="rect">
            <a:avLst/>
          </a:prstGeom>
          <a:solidFill>
            <a:schemeClr val="bg1">
              <a:alpha val="70979"/>
            </a:schemeClr>
          </a:solidFill>
          <a:ln w="9525">
            <a:noFill/>
            <a:miter lim="800000"/>
            <a:headEnd/>
            <a:tailEnd/>
          </a:ln>
        </p:spPr>
        <p:txBody>
          <a:bodyPr>
            <a:spAutoFit/>
          </a:bodyPr>
          <a:lstStyle/>
          <a:p>
            <a:pPr algn="ctr"/>
            <a:r>
              <a:rPr lang="en-US" sz="2000"/>
              <a:t>Surface </a:t>
            </a:r>
            <a:r>
              <a:rPr lang="sl-SI" sz="2000"/>
              <a:t>area</a:t>
            </a:r>
            <a:r>
              <a:rPr lang="en-US" sz="2000"/>
              <a:t>:</a:t>
            </a:r>
          </a:p>
        </p:txBody>
      </p:sp>
      <p:sp>
        <p:nvSpPr>
          <p:cNvPr id="52236" name="PoljeZBesedilom 12"/>
          <p:cNvSpPr txBox="1">
            <a:spLocks noChangeArrowheads="1"/>
          </p:cNvSpPr>
          <p:nvPr/>
        </p:nvSpPr>
        <p:spPr bwMode="auto">
          <a:xfrm>
            <a:off x="7070725" y="-6350"/>
            <a:ext cx="2089150" cy="369888"/>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systematic research</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2" name="PoljeZBesedilom 2"/>
          <p:cNvSpPr txBox="1">
            <a:spLocks noChangeArrowheads="1"/>
          </p:cNvSpPr>
          <p:nvPr/>
        </p:nvSpPr>
        <p:spPr bwMode="auto">
          <a:xfrm>
            <a:off x="179388" y="5949950"/>
            <a:ext cx="8064500" cy="708025"/>
          </a:xfrm>
          <a:prstGeom prst="rect">
            <a:avLst/>
          </a:prstGeom>
          <a:solidFill>
            <a:schemeClr val="bg1">
              <a:alpha val="50195"/>
            </a:schemeClr>
          </a:solidFill>
          <a:ln w="9525">
            <a:noFill/>
            <a:miter lim="800000"/>
            <a:headEnd/>
            <a:tailEnd/>
          </a:ln>
        </p:spPr>
        <p:txBody>
          <a:bodyPr>
            <a:spAutoFit/>
          </a:bodyPr>
          <a:lstStyle/>
          <a:p>
            <a:r>
              <a:rPr lang="en-US" sz="2000"/>
              <a:t>Linear regression analysis between two parameters (</a:t>
            </a:r>
            <a:r>
              <a:rPr lang="en-US" sz="2000" b="1"/>
              <a:t>d</a:t>
            </a:r>
            <a:r>
              <a:rPr lang="en-US" sz="2000" b="1" baseline="-25000"/>
              <a:t>max</a:t>
            </a:r>
            <a:r>
              <a:rPr lang="en-US" sz="2000" b="1"/>
              <a:t> and fr</a:t>
            </a:r>
            <a:r>
              <a:rPr lang="en-US" sz="2000" b="1" baseline="-25000"/>
              <a:t>max</a:t>
            </a:r>
            <a:r>
              <a:rPr lang="en-US" sz="2000"/>
              <a:t>) </a:t>
            </a:r>
          </a:p>
          <a:p>
            <a:r>
              <a:rPr lang="en-US" sz="2000"/>
              <a:t>at 1 hour, 1 day, 1 week and 1 month of incubation.</a:t>
            </a:r>
          </a:p>
        </p:txBody>
      </p:sp>
      <p:pic>
        <p:nvPicPr>
          <p:cNvPr id="72723" name="Picture 2" descr="C:\Documents and Settings\administrator.ZCM1\My Documents\Dropbox\Poskus Pollack + BOLGARIJA 2014\clanek\ODDAN CLANEK 00\ODDANO 25 julij 2014\Figures\Figure 5.jpg"/>
          <p:cNvPicPr>
            <a:picLocks noChangeAspect="1" noChangeArrowheads="1"/>
          </p:cNvPicPr>
          <p:nvPr/>
        </p:nvPicPr>
        <p:blipFill>
          <a:blip r:embed="rId3"/>
          <a:srcRect/>
          <a:stretch>
            <a:fillRect/>
          </a:stretch>
        </p:blipFill>
        <p:spPr bwMode="auto">
          <a:xfrm>
            <a:off x="6011863" y="2781300"/>
            <a:ext cx="2938462" cy="1871663"/>
          </a:xfrm>
          <a:prstGeom prst="rect">
            <a:avLst/>
          </a:prstGeom>
          <a:noFill/>
          <a:ln w="9525">
            <a:noFill/>
            <a:miter lim="800000"/>
            <a:headEnd/>
            <a:tailEnd/>
          </a:ln>
        </p:spPr>
      </p:pic>
      <p:graphicFrame>
        <p:nvGraphicFramePr>
          <p:cNvPr id="72721" name="Object 17"/>
          <p:cNvGraphicFramePr>
            <a:graphicFrameLocks noChangeAspect="1"/>
          </p:cNvGraphicFramePr>
          <p:nvPr/>
        </p:nvGraphicFramePr>
        <p:xfrm>
          <a:off x="177800" y="1473200"/>
          <a:ext cx="5765800" cy="4318000"/>
        </p:xfrm>
        <a:graphic>
          <a:graphicData uri="http://schemas.openxmlformats.org/presentationml/2006/ole">
            <p:oleObj spid="_x0000_s72721" name="Predstavitev" r:id="rId4" imgW="4431757" imgH="3322199" progId="">
              <p:embed/>
            </p:oleObj>
          </a:graphicData>
        </a:graphic>
      </p:graphicFrame>
      <p:sp>
        <p:nvSpPr>
          <p:cNvPr id="5" name="Naslov 1"/>
          <p:cNvSpPr>
            <a:spLocks noGrp="1"/>
          </p:cNvSpPr>
          <p:nvPr>
            <p:ph type="title"/>
          </p:nvPr>
        </p:nvSpPr>
        <p:spPr>
          <a:xfrm>
            <a:off x="457200" y="188913"/>
            <a:ext cx="8229600" cy="1143000"/>
          </a:xfrm>
          <a:solidFill>
            <a:schemeClr val="bg1">
              <a:alpha val="51000"/>
            </a:schemeClr>
          </a:solidFill>
        </p:spPr>
        <p:txBody>
          <a:bodyPr/>
          <a:lstStyle/>
          <a:p>
            <a:pPr eaLnBrk="1" hangingPunct="1">
              <a:defRPr/>
            </a:pPr>
            <a:r>
              <a:rPr lang="en-US" sz="2800" dirty="0" smtClean="0">
                <a:solidFill>
                  <a:srgbClr val="663300"/>
                </a:solidFill>
                <a:ea typeface="+mn-ea"/>
                <a:cs typeface="+mn-cs"/>
              </a:rPr>
              <a:t>A Further Indication of Self-Ordering Capacity of Water Via Droplet Evaporation Method</a:t>
            </a:r>
          </a:p>
        </p:txBody>
      </p:sp>
      <p:sp>
        <p:nvSpPr>
          <p:cNvPr id="72725" name="PoljeZBesedilom 5"/>
          <p:cNvSpPr txBox="1">
            <a:spLocks noChangeArrowheads="1"/>
          </p:cNvSpPr>
          <p:nvPr/>
        </p:nvSpPr>
        <p:spPr bwMode="auto">
          <a:xfrm>
            <a:off x="7070725" y="-6350"/>
            <a:ext cx="2089150" cy="369888"/>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systematic research</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oljeZBesedilom 3"/>
          <p:cNvSpPr txBox="1">
            <a:spLocks noChangeArrowheads="1"/>
          </p:cNvSpPr>
          <p:nvPr/>
        </p:nvSpPr>
        <p:spPr bwMode="auto">
          <a:xfrm>
            <a:off x="7070725" y="-6350"/>
            <a:ext cx="2089150" cy="369888"/>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systematic research</a:t>
            </a:r>
            <a:endParaRPr lang="en-US"/>
          </a:p>
        </p:txBody>
      </p:sp>
      <p:pic>
        <p:nvPicPr>
          <p:cNvPr id="73730" name="Slika 5" descr="clanek online printscreen.jpg"/>
          <p:cNvPicPr>
            <a:picLocks noChangeAspect="1"/>
          </p:cNvPicPr>
          <p:nvPr/>
        </p:nvPicPr>
        <p:blipFill>
          <a:blip r:embed="rId2"/>
          <a:srcRect/>
          <a:stretch>
            <a:fillRect/>
          </a:stretch>
        </p:blipFill>
        <p:spPr bwMode="auto">
          <a:xfrm>
            <a:off x="250825" y="219075"/>
            <a:ext cx="4505325" cy="6305550"/>
          </a:xfrm>
          <a:prstGeom prst="rect">
            <a:avLst/>
          </a:prstGeom>
          <a:noFill/>
          <a:ln w="9525">
            <a:noFill/>
            <a:miter lim="800000"/>
            <a:headEnd/>
            <a:tailEnd/>
          </a:ln>
        </p:spPr>
      </p:pic>
      <p:sp>
        <p:nvSpPr>
          <p:cNvPr id="7" name="Naslov 1"/>
          <p:cNvSpPr txBox="1">
            <a:spLocks/>
          </p:cNvSpPr>
          <p:nvPr/>
        </p:nvSpPr>
        <p:spPr bwMode="auto">
          <a:xfrm>
            <a:off x="4932363" y="1557338"/>
            <a:ext cx="4032250" cy="3240087"/>
          </a:xfrm>
          <a:prstGeom prst="rect">
            <a:avLst/>
          </a:prstGeom>
          <a:solidFill>
            <a:schemeClr val="bg1">
              <a:alpha val="51000"/>
            </a:schemeClr>
          </a:solidFill>
          <a:ln w="9525">
            <a:noFill/>
            <a:miter lim="800000"/>
            <a:headEnd/>
            <a:tailEnd/>
          </a:ln>
        </p:spPr>
        <p:txBody>
          <a:bodyPr anchor="ctr"/>
          <a:lstStyle/>
          <a:p>
            <a:pPr>
              <a:defRPr/>
            </a:pPr>
            <a:r>
              <a:rPr lang="pt-BR" sz="1200" i="1" dirty="0">
                <a:cs typeface="+mn-cs"/>
              </a:rPr>
              <a:t>Entropy </a:t>
            </a:r>
            <a:r>
              <a:rPr lang="pt-BR" sz="1200" b="1" i="1" dirty="0">
                <a:cs typeface="+mn-cs"/>
              </a:rPr>
              <a:t>2014, 16, 5211-5222; doi:10.3390/e16105211</a:t>
            </a:r>
          </a:p>
          <a:p>
            <a:pPr>
              <a:defRPr/>
            </a:pPr>
            <a:r>
              <a:rPr lang="sl-SI" sz="1200" b="1" i="1" dirty="0" err="1">
                <a:cs typeface="+mn-cs"/>
              </a:rPr>
              <a:t>entropy</a:t>
            </a:r>
            <a:r>
              <a:rPr lang="sl-SI" sz="1200" b="1" i="1" dirty="0">
                <a:cs typeface="+mn-cs"/>
              </a:rPr>
              <a:t> </a:t>
            </a:r>
            <a:r>
              <a:rPr lang="sl-SI" sz="1200" b="1" dirty="0">
                <a:cs typeface="+mn-cs"/>
              </a:rPr>
              <a:t>ISSN 1099-4300</a:t>
            </a:r>
          </a:p>
          <a:p>
            <a:pPr>
              <a:defRPr/>
            </a:pPr>
            <a:r>
              <a:rPr lang="sl-SI" sz="1200" dirty="0" err="1">
                <a:cs typeface="+mn-cs"/>
              </a:rPr>
              <a:t>www.mdpi.com/journal/entropy</a:t>
            </a:r>
            <a:endParaRPr lang="sl-SI" sz="1200" dirty="0">
              <a:cs typeface="+mn-cs"/>
            </a:endParaRPr>
          </a:p>
          <a:p>
            <a:pPr>
              <a:defRPr/>
            </a:pPr>
            <a:endParaRPr lang="sl-SI" sz="1200" i="1" dirty="0">
              <a:cs typeface="+mn-cs"/>
            </a:endParaRPr>
          </a:p>
          <a:p>
            <a:pPr>
              <a:defRPr/>
            </a:pPr>
            <a:r>
              <a:rPr lang="sl-SI" sz="1200" i="1" dirty="0" err="1">
                <a:cs typeface="+mn-cs"/>
              </a:rPr>
              <a:t>Article</a:t>
            </a:r>
            <a:endParaRPr lang="sl-SI" sz="1200" i="1" dirty="0">
              <a:cs typeface="+mn-cs"/>
            </a:endParaRPr>
          </a:p>
          <a:p>
            <a:pPr>
              <a:defRPr/>
            </a:pPr>
            <a:r>
              <a:rPr lang="en-US" sz="2000" b="1" dirty="0">
                <a:cs typeface="+mn-cs"/>
              </a:rPr>
              <a:t>A Further Indication of the Self-Ordering Capacity of Water</a:t>
            </a:r>
            <a:r>
              <a:rPr lang="sl-SI" sz="2000" b="1" dirty="0">
                <a:cs typeface="+mn-cs"/>
              </a:rPr>
              <a:t> </a:t>
            </a:r>
            <a:r>
              <a:rPr lang="en-US" sz="2000" b="1" dirty="0">
                <a:cs typeface="+mn-cs"/>
              </a:rPr>
              <a:t>Via the Droplet Evaporation Method</a:t>
            </a:r>
          </a:p>
          <a:p>
            <a:pPr>
              <a:defRPr/>
            </a:pPr>
            <a:endParaRPr lang="sl-SI" sz="1200" b="1" dirty="0">
              <a:cs typeface="+mn-cs"/>
            </a:endParaRPr>
          </a:p>
          <a:p>
            <a:pPr>
              <a:defRPr/>
            </a:pPr>
            <a:r>
              <a:rPr lang="sl-SI" dirty="0">
                <a:cs typeface="+mn-cs"/>
              </a:rPr>
              <a:t>Igor Jerman* </a:t>
            </a:r>
            <a:r>
              <a:rPr lang="sl-SI" dirty="0" err="1">
                <a:cs typeface="+mn-cs"/>
              </a:rPr>
              <a:t>and</a:t>
            </a:r>
            <a:r>
              <a:rPr lang="sl-SI" dirty="0">
                <a:cs typeface="+mn-cs"/>
              </a:rPr>
              <a:t> Petra Ratajc</a:t>
            </a:r>
          </a:p>
          <a:p>
            <a:pPr>
              <a:defRPr/>
            </a:pPr>
            <a:endParaRPr lang="sl-SI" i="1" dirty="0">
              <a:cs typeface="+mn-cs"/>
            </a:endParaRPr>
          </a:p>
          <a:p>
            <a:pPr>
              <a:defRPr/>
            </a:pPr>
            <a:r>
              <a:rPr lang="sl-SI" i="1" dirty="0" err="1">
                <a:cs typeface="+mn-cs"/>
              </a:rPr>
              <a:t>Published</a:t>
            </a:r>
            <a:r>
              <a:rPr lang="sl-SI" i="1" dirty="0">
                <a:cs typeface="+mn-cs"/>
              </a:rPr>
              <a:t>: 7 </a:t>
            </a:r>
            <a:r>
              <a:rPr lang="sl-SI" i="1" dirty="0" err="1">
                <a:cs typeface="+mn-cs"/>
              </a:rPr>
              <a:t>October</a:t>
            </a:r>
            <a:r>
              <a:rPr lang="sl-SI" i="1" dirty="0">
                <a:cs typeface="+mn-cs"/>
              </a:rPr>
              <a:t> 2014</a:t>
            </a:r>
            <a:endParaRPr lang="sl-SI" dirty="0">
              <a:solidFill>
                <a:srgbClr val="663300"/>
              </a:solidFill>
              <a:latin typeface="+mj-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Naslov 1"/>
          <p:cNvSpPr>
            <a:spLocks noGrp="1"/>
          </p:cNvSpPr>
          <p:nvPr>
            <p:ph type="title"/>
          </p:nvPr>
        </p:nvSpPr>
        <p:spPr>
          <a:xfrm>
            <a:off x="684213" y="260350"/>
            <a:ext cx="7775575" cy="1143000"/>
          </a:xfrm>
          <a:solidFill>
            <a:schemeClr val="bg1">
              <a:alpha val="51000"/>
            </a:schemeClr>
          </a:solidFill>
        </p:spPr>
        <p:txBody>
          <a:bodyPr>
            <a:noAutofit/>
          </a:bodyPr>
          <a:lstStyle/>
          <a:p>
            <a:pPr algn="l" eaLnBrk="1" hangingPunct="1">
              <a:defRPr/>
            </a:pPr>
            <a:r>
              <a:rPr lang="en-US" dirty="0" smtClean="0">
                <a:solidFill>
                  <a:srgbClr val="663300"/>
                </a:solidFill>
                <a:ea typeface="+mn-ea"/>
                <a:cs typeface="+mn-cs"/>
              </a:rPr>
              <a:t>Conclusion and future directions</a:t>
            </a:r>
            <a:endParaRPr lang="en-US" dirty="0">
              <a:solidFill>
                <a:srgbClr val="663300"/>
              </a:solidFill>
              <a:ea typeface="+mn-ea"/>
              <a:cs typeface="+mn-cs"/>
            </a:endParaRPr>
          </a:p>
        </p:txBody>
      </p:sp>
      <p:sp>
        <p:nvSpPr>
          <p:cNvPr id="74754" name="Ograda vsebine 2"/>
          <p:cNvSpPr>
            <a:spLocks noGrp="1"/>
          </p:cNvSpPr>
          <p:nvPr>
            <p:ph idx="1"/>
          </p:nvPr>
        </p:nvSpPr>
        <p:spPr>
          <a:xfrm>
            <a:off x="457200" y="1600200"/>
            <a:ext cx="8435975" cy="4525963"/>
          </a:xfrm>
        </p:spPr>
        <p:txBody>
          <a:bodyPr/>
          <a:lstStyle/>
          <a:p>
            <a:pPr eaLnBrk="1" hangingPunct="1"/>
            <a:r>
              <a:rPr lang="en-US" sz="2800" smtClean="0"/>
              <a:t>In spite of a weak explanatory power</a:t>
            </a:r>
            <a:r>
              <a:rPr lang="en-US" sz="2800" smtClean="0">
                <a:latin typeface="Arial" charset="0"/>
              </a:rPr>
              <a:t>,</a:t>
            </a:r>
            <a:r>
              <a:rPr lang="en-US" sz="2800" smtClean="0"/>
              <a:t> DEM can demonstrate many unusual phenomena of water-stored influences, like:</a:t>
            </a:r>
          </a:p>
          <a:p>
            <a:pPr lvl="1" eaLnBrk="1" hangingPunct="1"/>
            <a:r>
              <a:rPr lang="en-US" sz="2400" smtClean="0">
                <a:latin typeface="Arial" charset="0"/>
              </a:rPr>
              <a:t>P</a:t>
            </a:r>
            <a:r>
              <a:rPr lang="en-US" sz="2400" smtClean="0"/>
              <a:t>revious temperature exposure,</a:t>
            </a:r>
          </a:p>
          <a:p>
            <a:pPr lvl="1" eaLnBrk="1" hangingPunct="1"/>
            <a:r>
              <a:rPr lang="en-US" sz="2400" smtClean="0">
                <a:latin typeface="Arial" charset="0"/>
              </a:rPr>
              <a:t>E</a:t>
            </a:r>
            <a:r>
              <a:rPr lang="en-US" sz="2400" smtClean="0"/>
              <a:t>ffects of sound (memory effect),</a:t>
            </a:r>
          </a:p>
          <a:p>
            <a:pPr lvl="1" eaLnBrk="1" hangingPunct="1"/>
            <a:r>
              <a:rPr lang="en-US" sz="2400" smtClean="0">
                <a:latin typeface="Arial" charset="0"/>
              </a:rPr>
              <a:t>E</a:t>
            </a:r>
            <a:r>
              <a:rPr lang="en-US" sz="2400" smtClean="0"/>
              <a:t>xposure to subtle, as yet physically unidentified physical radiation, like orgone,</a:t>
            </a:r>
          </a:p>
          <a:p>
            <a:pPr lvl="1" eaLnBrk="1" hangingPunct="1"/>
            <a:r>
              <a:rPr lang="en-US" sz="2400" smtClean="0">
                <a:latin typeface="Arial" charset="0"/>
              </a:rPr>
              <a:t>E</a:t>
            </a:r>
            <a:r>
              <a:rPr lang="en-US" sz="2400" smtClean="0"/>
              <a:t>ffect of humans: energy or/and thought</a:t>
            </a:r>
          </a:p>
          <a:p>
            <a:pPr lvl="1" eaLnBrk="1" hangingPunct="1"/>
            <a:r>
              <a:rPr lang="en-US" sz="2400" smtClean="0">
                <a:latin typeface="Arial" charset="0"/>
              </a:rPr>
              <a:t>E</a:t>
            </a:r>
            <a:r>
              <a:rPr lang="en-US" sz="2400" smtClean="0"/>
              <a:t>xperimenter effect,</a:t>
            </a:r>
          </a:p>
          <a:p>
            <a:pPr lvl="1" eaLnBrk="1" hangingPunct="1"/>
            <a:r>
              <a:rPr lang="en-US" sz="2400" smtClean="0">
                <a:latin typeface="Arial" charset="0"/>
              </a:rPr>
              <a:t>I</a:t>
            </a:r>
            <a:r>
              <a:rPr lang="en-US" sz="2400" smtClean="0"/>
              <a:t>mprinting of water by so</a:t>
            </a:r>
            <a:r>
              <a:rPr lang="en-US" sz="2400" smtClean="0">
                <a:latin typeface="Arial" charset="0"/>
              </a:rPr>
              <a:t>-</a:t>
            </a:r>
            <a:r>
              <a:rPr lang="en-US" sz="2400" smtClean="0"/>
              <a:t>called informed glass or salt…</a:t>
            </a:r>
          </a:p>
        </p:txBody>
      </p:sp>
      <p:sp>
        <p:nvSpPr>
          <p:cNvPr id="74755" name="PoljeZBesedilom 3"/>
          <p:cNvSpPr txBox="1">
            <a:spLocks noChangeArrowheads="1"/>
          </p:cNvSpPr>
          <p:nvPr/>
        </p:nvSpPr>
        <p:spPr bwMode="auto">
          <a:xfrm>
            <a:off x="7885113" y="-6350"/>
            <a:ext cx="1274762"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conclusions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Title 6"/>
          <p:cNvGrpSpPr>
            <a:grpSpLocks noGrp="1"/>
          </p:cNvGrpSpPr>
          <p:nvPr/>
        </p:nvGrpSpPr>
        <p:grpSpPr bwMode="auto">
          <a:xfrm>
            <a:off x="395288" y="188913"/>
            <a:ext cx="8461375" cy="1219200"/>
            <a:chOff x="972" y="161"/>
            <a:chExt cx="3317" cy="768"/>
          </a:xfrm>
        </p:grpSpPr>
        <p:pic>
          <p:nvPicPr>
            <p:cNvPr id="16389" name="Title 6"/>
            <p:cNvPicPr>
              <a:picLocks noChangeArrowheads="1"/>
            </p:cNvPicPr>
            <p:nvPr/>
          </p:nvPicPr>
          <p:blipFill>
            <a:blip r:embed="rId3"/>
            <a:srcRect/>
            <a:stretch>
              <a:fillRect/>
            </a:stretch>
          </p:blipFill>
          <p:spPr bwMode="auto">
            <a:xfrm>
              <a:off x="972" y="161"/>
              <a:ext cx="3317" cy="768"/>
            </a:xfrm>
            <a:prstGeom prst="rect">
              <a:avLst/>
            </a:prstGeom>
            <a:noFill/>
            <a:ln w="9525">
              <a:noFill/>
              <a:miter lim="800000"/>
              <a:headEnd/>
              <a:tailEnd/>
            </a:ln>
          </p:spPr>
        </p:pic>
        <p:sp>
          <p:nvSpPr>
            <p:cNvPr id="16390" name="Text Box 2"/>
            <p:cNvSpPr txBox="1">
              <a:spLocks noChangeArrowheads="1"/>
            </p:cNvSpPr>
            <p:nvPr/>
          </p:nvSpPr>
          <p:spPr bwMode="auto">
            <a:xfrm>
              <a:off x="975" y="164"/>
              <a:ext cx="3311" cy="762"/>
            </a:xfrm>
            <a:prstGeom prst="rect">
              <a:avLst/>
            </a:prstGeom>
            <a:noFill/>
            <a:ln w="9525">
              <a:noFill/>
              <a:miter lim="800000"/>
              <a:headEnd/>
              <a:tailEnd/>
            </a:ln>
          </p:spPr>
          <p:txBody>
            <a:bodyPr anchor="ctr"/>
            <a:lstStyle/>
            <a:p>
              <a:r>
                <a:rPr lang="en-US" altLang="en-US" sz="4000">
                  <a:solidFill>
                    <a:srgbClr val="663300"/>
                  </a:solidFill>
                  <a:latin typeface="Calibri" pitchFamily="34" charset="0"/>
                </a:rPr>
                <a:t>DEM method of water (liquid) research</a:t>
              </a:r>
            </a:p>
          </p:txBody>
        </p:sp>
      </p:grpSp>
      <p:sp>
        <p:nvSpPr>
          <p:cNvPr id="16386" name="Content Placeholder 7"/>
          <p:cNvSpPr>
            <a:spLocks noGrp="1"/>
          </p:cNvSpPr>
          <p:nvPr>
            <p:ph idx="1"/>
          </p:nvPr>
        </p:nvSpPr>
        <p:spPr>
          <a:xfrm>
            <a:off x="611188" y="1495425"/>
            <a:ext cx="7859712" cy="2941638"/>
          </a:xfrm>
          <a:solidFill>
            <a:srgbClr val="CCFFFF">
              <a:alpha val="59999"/>
            </a:srgbClr>
          </a:solidFill>
        </p:spPr>
        <p:txBody>
          <a:bodyPr/>
          <a:lstStyle/>
          <a:p>
            <a:pPr algn="just" eaLnBrk="1" hangingPunct="1"/>
            <a:r>
              <a:rPr lang="en-US" sz="2200" smtClean="0">
                <a:solidFill>
                  <a:srgbClr val="663300"/>
                </a:solidFill>
                <a:latin typeface="Arial" charset="0"/>
              </a:rPr>
              <a:t>One of such promising new methods is called </a:t>
            </a:r>
            <a:r>
              <a:rPr lang="en-US" sz="2200" b="1" smtClean="0">
                <a:solidFill>
                  <a:srgbClr val="663300"/>
                </a:solidFill>
                <a:latin typeface="Arial" charset="0"/>
              </a:rPr>
              <a:t>droplet evaporation method</a:t>
            </a:r>
            <a:r>
              <a:rPr lang="en-US" sz="2200" smtClean="0">
                <a:solidFill>
                  <a:srgbClr val="663300"/>
                </a:solidFill>
                <a:latin typeface="Arial" charset="0"/>
              </a:rPr>
              <a:t> (DEM).</a:t>
            </a:r>
          </a:p>
          <a:p>
            <a:pPr algn="just" eaLnBrk="1" hangingPunct="1"/>
            <a:r>
              <a:rPr lang="en-US" sz="2200" smtClean="0">
                <a:solidFill>
                  <a:srgbClr val="663300"/>
                </a:solidFill>
                <a:latin typeface="Arial" charset="0"/>
              </a:rPr>
              <a:t>It consists of monitoring dried water drops by dark field microscopy.</a:t>
            </a:r>
          </a:p>
          <a:p>
            <a:pPr algn="just" eaLnBrk="1" hangingPunct="1"/>
            <a:r>
              <a:rPr lang="en-US" sz="2200" smtClean="0">
                <a:solidFill>
                  <a:srgbClr val="663300"/>
                </a:solidFill>
                <a:latin typeface="Arial" charset="0"/>
              </a:rPr>
              <a:t>It was discovered in the previous century by Ruth Kübler</a:t>
            </a:r>
            <a:r>
              <a:rPr lang="sl-SI" sz="2200" smtClean="0">
                <a:solidFill>
                  <a:srgbClr val="663300"/>
                </a:solidFill>
                <a:latin typeface="Arial" charset="0"/>
              </a:rPr>
              <a:t>, a German artist,</a:t>
            </a:r>
            <a:r>
              <a:rPr lang="en-US" sz="2200" smtClean="0">
                <a:solidFill>
                  <a:srgbClr val="663300"/>
                </a:solidFill>
                <a:latin typeface="Arial" charset="0"/>
              </a:rPr>
              <a:t> and further developed by Bernd-Helmut Kröplin, Minnie Hein, Berthold Heusel M. A. and Georg Schröcker.</a:t>
            </a:r>
          </a:p>
        </p:txBody>
      </p:sp>
      <p:pic>
        <p:nvPicPr>
          <p:cNvPr id="16387" name="Slika 11" descr="IMG_3831a ziva voda nova steklenica RESIZE 500px.JPG"/>
          <p:cNvPicPr>
            <a:picLocks noChangeAspect="1"/>
          </p:cNvPicPr>
          <p:nvPr/>
        </p:nvPicPr>
        <p:blipFill>
          <a:blip r:embed="rId4">
            <a:clrChange>
              <a:clrFrom>
                <a:srgbClr val="000000"/>
              </a:clrFrom>
              <a:clrTo>
                <a:srgbClr val="000000">
                  <a:alpha val="0"/>
                </a:srgbClr>
              </a:clrTo>
            </a:clrChange>
          </a:blip>
          <a:srcRect/>
          <a:stretch>
            <a:fillRect/>
          </a:stretch>
        </p:blipFill>
        <p:spPr bwMode="auto">
          <a:xfrm>
            <a:off x="1908175" y="4294188"/>
            <a:ext cx="3168650" cy="2374900"/>
          </a:xfrm>
          <a:prstGeom prst="rect">
            <a:avLst/>
          </a:prstGeom>
          <a:noFill/>
          <a:ln w="9525">
            <a:noFill/>
            <a:miter lim="800000"/>
            <a:headEnd/>
            <a:tailEnd/>
          </a:ln>
        </p:spPr>
      </p:pic>
      <p:pic>
        <p:nvPicPr>
          <p:cNvPr id="16388" name="Slika 12" descr="IMG_3658 retusa RESIZE 500px.JPG"/>
          <p:cNvPicPr>
            <a:picLocks noChangeAspect="1"/>
          </p:cNvPicPr>
          <p:nvPr/>
        </p:nvPicPr>
        <p:blipFill>
          <a:blip r:embed="rId5">
            <a:clrChange>
              <a:clrFrom>
                <a:srgbClr val="000000"/>
              </a:clrFrom>
              <a:clrTo>
                <a:srgbClr val="000000">
                  <a:alpha val="0"/>
                </a:srgbClr>
              </a:clrTo>
            </a:clrChange>
          </a:blip>
          <a:srcRect/>
          <a:stretch>
            <a:fillRect/>
          </a:stretch>
        </p:blipFill>
        <p:spPr bwMode="auto">
          <a:xfrm>
            <a:off x="5003800" y="4292600"/>
            <a:ext cx="3168650"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Ograda vsebine 2"/>
          <p:cNvSpPr>
            <a:spLocks noGrp="1"/>
          </p:cNvSpPr>
          <p:nvPr>
            <p:ph idx="1"/>
          </p:nvPr>
        </p:nvSpPr>
        <p:spPr/>
        <p:txBody>
          <a:bodyPr/>
          <a:lstStyle/>
          <a:p>
            <a:pPr eaLnBrk="1" hangingPunct="1"/>
            <a:r>
              <a:rPr lang="en-US" sz="2800" smtClean="0"/>
              <a:t>DEM can be used for deeper and thorough analyses of water orderliness.</a:t>
            </a:r>
          </a:p>
          <a:p>
            <a:pPr eaLnBrk="1" hangingPunct="1"/>
            <a:r>
              <a:rPr lang="en-US" sz="2800" smtClean="0"/>
              <a:t>It could reveal some further mysteries of water.</a:t>
            </a:r>
          </a:p>
          <a:p>
            <a:pPr eaLnBrk="1" hangingPunct="1"/>
            <a:r>
              <a:rPr lang="en-US" sz="2800" smtClean="0"/>
              <a:t>It should be</a:t>
            </a:r>
          </a:p>
          <a:p>
            <a:pPr lvl="1" eaLnBrk="1" hangingPunct="1"/>
            <a:r>
              <a:rPr lang="en-US" sz="2400" smtClean="0">
                <a:latin typeface="Arial" charset="0"/>
              </a:rPr>
              <a:t>M</a:t>
            </a:r>
            <a:r>
              <a:rPr lang="en-US" sz="2400" smtClean="0"/>
              <a:t>ore standardized,</a:t>
            </a:r>
          </a:p>
          <a:p>
            <a:pPr lvl="1" eaLnBrk="1" hangingPunct="1"/>
            <a:r>
              <a:rPr lang="en-US" sz="2400" smtClean="0">
                <a:latin typeface="Arial" charset="0"/>
              </a:rPr>
              <a:t>S</a:t>
            </a:r>
            <a:r>
              <a:rPr lang="en-US" sz="2400" smtClean="0"/>
              <a:t>ubject to further systematic research to achieve a deeper and more comprehensive theoretical understanding of mechanisms,</a:t>
            </a:r>
          </a:p>
          <a:p>
            <a:pPr lvl="1" eaLnBrk="1" hangingPunct="1"/>
            <a:r>
              <a:rPr lang="en-US" sz="2400" smtClean="0">
                <a:latin typeface="Arial" charset="0"/>
              </a:rPr>
              <a:t>C</a:t>
            </a:r>
            <a:r>
              <a:rPr lang="en-US" sz="2400" smtClean="0"/>
              <a:t>onnected to other water research methods like conductivity measurements, NIR spectroscopy, DLS, …</a:t>
            </a:r>
          </a:p>
        </p:txBody>
      </p:sp>
      <p:sp>
        <p:nvSpPr>
          <p:cNvPr id="4" name="Naslov 1"/>
          <p:cNvSpPr>
            <a:spLocks noGrp="1"/>
          </p:cNvSpPr>
          <p:nvPr>
            <p:ph type="title"/>
          </p:nvPr>
        </p:nvSpPr>
        <p:spPr>
          <a:xfrm>
            <a:off x="457200" y="274638"/>
            <a:ext cx="7643813" cy="1143000"/>
          </a:xfrm>
          <a:solidFill>
            <a:schemeClr val="bg1">
              <a:alpha val="51000"/>
            </a:schemeClr>
          </a:solidFill>
        </p:spPr>
        <p:txBody>
          <a:bodyPr>
            <a:normAutofit/>
          </a:bodyPr>
          <a:lstStyle/>
          <a:p>
            <a:pPr algn="l" eaLnBrk="1" hangingPunct="1">
              <a:defRPr/>
            </a:pPr>
            <a:r>
              <a:rPr lang="en-US" dirty="0" smtClean="0">
                <a:solidFill>
                  <a:srgbClr val="663300"/>
                </a:solidFill>
                <a:ea typeface="+mn-ea"/>
                <a:cs typeface="+mn-cs"/>
              </a:rPr>
              <a:t>Conclusion and future directions</a:t>
            </a:r>
            <a:endParaRPr lang="en-US" dirty="0">
              <a:solidFill>
                <a:srgbClr val="663300"/>
              </a:solidFill>
              <a:ea typeface="+mn-ea"/>
              <a:cs typeface="+mn-cs"/>
            </a:endParaRPr>
          </a:p>
        </p:txBody>
      </p:sp>
      <p:sp>
        <p:nvSpPr>
          <p:cNvPr id="75779" name="PoljeZBesedilom 4"/>
          <p:cNvSpPr txBox="1">
            <a:spLocks noChangeArrowheads="1"/>
          </p:cNvSpPr>
          <p:nvPr/>
        </p:nvSpPr>
        <p:spPr bwMode="auto">
          <a:xfrm>
            <a:off x="7885113" y="-6350"/>
            <a:ext cx="1274762" cy="366713"/>
          </a:xfrm>
          <a:prstGeom prst="rect">
            <a:avLst/>
          </a:prstGeom>
          <a:solidFill>
            <a:schemeClr val="bg1">
              <a:alpha val="50195"/>
            </a:schemeClr>
          </a:solidFill>
          <a:ln w="9525">
            <a:noFill/>
            <a:miter lim="800000"/>
            <a:headEnd/>
            <a:tailEnd/>
          </a:ln>
        </p:spPr>
        <p:txBody>
          <a:bodyPr>
            <a:spAutoFit/>
          </a:bodyPr>
          <a:lstStyle/>
          <a:p>
            <a:pPr algn="r"/>
            <a:r>
              <a:rPr lang="en-US">
                <a:solidFill>
                  <a:srgbClr val="663300"/>
                </a:solidFill>
                <a:latin typeface="Calibri" pitchFamily="34" charset="0"/>
              </a:rPr>
              <a:t>conclusions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Naslov 1"/>
          <p:cNvSpPr>
            <a:spLocks noGrp="1"/>
          </p:cNvSpPr>
          <p:nvPr>
            <p:ph type="title"/>
          </p:nvPr>
        </p:nvSpPr>
        <p:spPr>
          <a:xfrm>
            <a:off x="642938" y="5805488"/>
            <a:ext cx="7858125" cy="647700"/>
          </a:xfrm>
          <a:solidFill>
            <a:schemeClr val="bg1">
              <a:alpha val="32941"/>
            </a:schemeClr>
          </a:solidFill>
        </p:spPr>
        <p:txBody>
          <a:bodyPr/>
          <a:lstStyle/>
          <a:p>
            <a:r>
              <a:rPr lang="en-US" sz="6600" smtClean="0">
                <a:latin typeface="Freestyle Script" pitchFamily="66" charset="0"/>
              </a:rPr>
              <a:t>Thanks for your attention</a:t>
            </a:r>
          </a:p>
        </p:txBody>
      </p:sp>
      <p:sp>
        <p:nvSpPr>
          <p:cNvPr id="4" name="Pravokotnik 3"/>
          <p:cNvSpPr/>
          <p:nvPr/>
        </p:nvSpPr>
        <p:spPr>
          <a:xfrm>
            <a:off x="179388" y="260350"/>
            <a:ext cx="8785225" cy="52562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76803" name="Picture 2" descr="C:\Documents and Settings\administrator.ZCM1\My Documents\Dropbox\00 razni dokumenti dropbox\galerija za predavanje\resize zbranih na 1000px\Bion_evapo_09.jpg"/>
          <p:cNvPicPr>
            <a:picLocks noChangeAspect="1" noChangeArrowheads="1"/>
          </p:cNvPicPr>
          <p:nvPr/>
        </p:nvPicPr>
        <p:blipFill>
          <a:blip r:embed="rId2"/>
          <a:srcRect/>
          <a:stretch>
            <a:fillRect/>
          </a:stretch>
        </p:blipFill>
        <p:spPr bwMode="auto">
          <a:xfrm>
            <a:off x="6588125" y="2492375"/>
            <a:ext cx="2305050" cy="2665413"/>
          </a:xfrm>
          <a:prstGeom prst="rect">
            <a:avLst/>
          </a:prstGeom>
          <a:noFill/>
          <a:ln w="9525">
            <a:noFill/>
            <a:miter lim="800000"/>
            <a:headEnd/>
            <a:tailEnd/>
          </a:ln>
        </p:spPr>
      </p:pic>
      <p:pic>
        <p:nvPicPr>
          <p:cNvPr id="76804" name="Picture 3" descr="C:\Documents and Settings\administrator.ZCM1\My Documents\Dropbox\00 razni dokumenti dropbox\galerija za predavanje\resize zbranih na 1000px\Bion_evapo_011 (2).jpg"/>
          <p:cNvPicPr>
            <a:picLocks noChangeAspect="1" noChangeArrowheads="1"/>
          </p:cNvPicPr>
          <p:nvPr/>
        </p:nvPicPr>
        <p:blipFill>
          <a:blip r:embed="rId3"/>
          <a:srcRect/>
          <a:stretch>
            <a:fillRect/>
          </a:stretch>
        </p:blipFill>
        <p:spPr bwMode="auto">
          <a:xfrm>
            <a:off x="6588125" y="333375"/>
            <a:ext cx="2238375" cy="1677988"/>
          </a:xfrm>
          <a:prstGeom prst="rect">
            <a:avLst/>
          </a:prstGeom>
          <a:noFill/>
          <a:ln w="9525">
            <a:noFill/>
            <a:miter lim="800000"/>
            <a:headEnd/>
            <a:tailEnd/>
          </a:ln>
        </p:spPr>
      </p:pic>
      <p:pic>
        <p:nvPicPr>
          <p:cNvPr id="76805" name="Picture 4" descr="C:\Documents and Settings\administrator.ZCM1\My Documents\Dropbox\00 razni dokumenti dropbox\galerija za predavanje\resize zbranih na 1000px\Bion_evapo_15.jpg"/>
          <p:cNvPicPr>
            <a:picLocks noChangeAspect="1" noChangeArrowheads="1"/>
          </p:cNvPicPr>
          <p:nvPr/>
        </p:nvPicPr>
        <p:blipFill>
          <a:blip r:embed="rId4"/>
          <a:srcRect/>
          <a:stretch>
            <a:fillRect/>
          </a:stretch>
        </p:blipFill>
        <p:spPr bwMode="auto">
          <a:xfrm>
            <a:off x="4716463" y="620713"/>
            <a:ext cx="1871662" cy="1403350"/>
          </a:xfrm>
          <a:prstGeom prst="rect">
            <a:avLst/>
          </a:prstGeom>
          <a:noFill/>
          <a:ln w="9525">
            <a:noFill/>
            <a:miter lim="800000"/>
            <a:headEnd/>
            <a:tailEnd/>
          </a:ln>
        </p:spPr>
      </p:pic>
      <p:pic>
        <p:nvPicPr>
          <p:cNvPr id="76806" name="Picture 6" descr="C:\Documents and Settings\administrator.ZCM1\My Documents\Dropbox\00 razni dokumenti dropbox\galerija za predavanje\resize zbranih na 1000px\IMG_3831a ziva voda nova steklenica.jpg"/>
          <p:cNvPicPr>
            <a:picLocks noChangeAspect="1" noChangeArrowheads="1"/>
          </p:cNvPicPr>
          <p:nvPr/>
        </p:nvPicPr>
        <p:blipFill>
          <a:blip r:embed="rId5"/>
          <a:srcRect/>
          <a:stretch>
            <a:fillRect/>
          </a:stretch>
        </p:blipFill>
        <p:spPr bwMode="auto">
          <a:xfrm>
            <a:off x="250825" y="3405188"/>
            <a:ext cx="2233613" cy="1862137"/>
          </a:xfrm>
          <a:prstGeom prst="rect">
            <a:avLst/>
          </a:prstGeom>
          <a:noFill/>
          <a:ln w="9525">
            <a:noFill/>
            <a:miter lim="800000"/>
            <a:headEnd/>
            <a:tailEnd/>
          </a:ln>
        </p:spPr>
      </p:pic>
      <p:pic>
        <p:nvPicPr>
          <p:cNvPr id="76807" name="Picture 7" descr="C:\Documents and Settings\administrator.ZCM1\My Documents\Dropbox\00 razni dokumenti dropbox\galerija za predavanje\resize zbranih na 1000px\IMG_2019 sentjanzevka na soncu RETUSA(1).jpg"/>
          <p:cNvPicPr>
            <a:picLocks noChangeAspect="1" noChangeArrowheads="1"/>
          </p:cNvPicPr>
          <p:nvPr/>
        </p:nvPicPr>
        <p:blipFill>
          <a:blip r:embed="rId6"/>
          <a:srcRect/>
          <a:stretch>
            <a:fillRect/>
          </a:stretch>
        </p:blipFill>
        <p:spPr bwMode="auto">
          <a:xfrm>
            <a:off x="3348038" y="3716338"/>
            <a:ext cx="1871662" cy="1728787"/>
          </a:xfrm>
          <a:prstGeom prst="rect">
            <a:avLst/>
          </a:prstGeom>
          <a:noFill/>
          <a:ln w="9525">
            <a:noFill/>
            <a:miter lim="800000"/>
            <a:headEnd/>
            <a:tailEnd/>
          </a:ln>
        </p:spPr>
      </p:pic>
      <p:pic>
        <p:nvPicPr>
          <p:cNvPr id="76808" name="Picture 8" descr="C:\Documents and Settings\administrator.ZCM1\My Documents\Dropbox\00 razni dokumenti dropbox\galerija za predavanje\resize zbranih na 1000px\IMG_2055 Mattoni CZ (3) RETUSA.jpg"/>
          <p:cNvPicPr>
            <a:picLocks noChangeAspect="1" noChangeArrowheads="1"/>
          </p:cNvPicPr>
          <p:nvPr/>
        </p:nvPicPr>
        <p:blipFill>
          <a:blip r:embed="rId7"/>
          <a:srcRect/>
          <a:stretch>
            <a:fillRect/>
          </a:stretch>
        </p:blipFill>
        <p:spPr bwMode="auto">
          <a:xfrm>
            <a:off x="323850" y="476250"/>
            <a:ext cx="2058988" cy="1873250"/>
          </a:xfrm>
          <a:prstGeom prst="rect">
            <a:avLst/>
          </a:prstGeom>
          <a:noFill/>
          <a:ln w="9525">
            <a:noFill/>
            <a:miter lim="800000"/>
            <a:headEnd/>
            <a:tailEnd/>
          </a:ln>
        </p:spPr>
      </p:pic>
      <p:pic>
        <p:nvPicPr>
          <p:cNvPr id="76809" name="Picture 9" descr="C:\Documents and Settings\administrator.ZCM1\My Documents\Dropbox\00 razni dokumenti dropbox\galerija za predavanje\Nova mapa\1 lj vodovod RETUSA.JPG"/>
          <p:cNvPicPr>
            <a:picLocks noChangeAspect="1" noChangeArrowheads="1"/>
          </p:cNvPicPr>
          <p:nvPr/>
        </p:nvPicPr>
        <p:blipFill>
          <a:blip r:embed="rId8"/>
          <a:srcRect/>
          <a:stretch>
            <a:fillRect/>
          </a:stretch>
        </p:blipFill>
        <p:spPr bwMode="auto">
          <a:xfrm>
            <a:off x="2771775" y="404813"/>
            <a:ext cx="1584325" cy="1584325"/>
          </a:xfrm>
          <a:prstGeom prst="rect">
            <a:avLst/>
          </a:prstGeom>
          <a:noFill/>
          <a:ln w="9525">
            <a:noFill/>
            <a:miter lim="800000"/>
            <a:headEnd/>
            <a:tailEnd/>
          </a:ln>
        </p:spPr>
      </p:pic>
      <p:pic>
        <p:nvPicPr>
          <p:cNvPr id="76810" name="Picture 10" descr="C:\Documents and Settings\administrator.ZCM1\My Documents\Dropbox\A arhiv testiranj\18 VO - KA\Izbrane fotografije Vo-Ka\6 Lepodvorska (2).jpg"/>
          <p:cNvPicPr>
            <a:picLocks noChangeAspect="1" noChangeArrowheads="1"/>
          </p:cNvPicPr>
          <p:nvPr/>
        </p:nvPicPr>
        <p:blipFill>
          <a:blip r:embed="rId9"/>
          <a:srcRect/>
          <a:stretch>
            <a:fillRect/>
          </a:stretch>
        </p:blipFill>
        <p:spPr bwMode="auto">
          <a:xfrm>
            <a:off x="5003800" y="2349500"/>
            <a:ext cx="1800225" cy="1827213"/>
          </a:xfrm>
          <a:prstGeom prst="rect">
            <a:avLst/>
          </a:prstGeom>
          <a:noFill/>
          <a:ln w="9525">
            <a:noFill/>
            <a:miter lim="800000"/>
            <a:headEnd/>
            <a:tailEnd/>
          </a:ln>
        </p:spPr>
      </p:pic>
      <p:pic>
        <p:nvPicPr>
          <p:cNvPr id="76811" name="Picture 5" descr="C:\Documents and Settings\administrator.ZCM1\My Documents\Dropbox\00 razni dokumenti dropbox\galerija za predavanje\resize zbranih na 1000px\IMG_1626 RETUSA 1000px.JPG"/>
          <p:cNvPicPr>
            <a:picLocks noChangeAspect="1" noChangeArrowheads="1"/>
          </p:cNvPicPr>
          <p:nvPr/>
        </p:nvPicPr>
        <p:blipFill>
          <a:blip r:embed="rId10"/>
          <a:srcRect/>
          <a:stretch>
            <a:fillRect/>
          </a:stretch>
        </p:blipFill>
        <p:spPr bwMode="auto">
          <a:xfrm>
            <a:off x="2268538" y="2139950"/>
            <a:ext cx="1798637"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457200" y="274638"/>
            <a:ext cx="2890664" cy="1143000"/>
          </a:xfrm>
          <a:gradFill>
            <a:gsLst>
              <a:gs pos="85000">
                <a:srgbClr val="CCFFFF">
                  <a:alpha val="60000"/>
                </a:srgbClr>
              </a:gs>
              <a:gs pos="0">
                <a:schemeClr val="accent1">
                  <a:tint val="44500"/>
                  <a:satMod val="160000"/>
                  <a:alpha val="50000"/>
                </a:schemeClr>
              </a:gs>
              <a:gs pos="45000">
                <a:schemeClr val="accent1">
                  <a:tint val="23500"/>
                  <a:satMod val="160000"/>
                </a:schemeClr>
              </a:gs>
            </a:gsLst>
            <a:lin ang="0" scaled="1"/>
          </a:gradFill>
        </p:spPr>
        <p:txBody>
          <a:bodyPr/>
          <a:lstStyle/>
          <a:p>
            <a:pPr algn="l" eaLnBrk="1" hangingPunct="1">
              <a:defRPr/>
            </a:pPr>
            <a:r>
              <a:rPr lang="en-US" altLang="en-US" sz="3600" dirty="0" smtClean="0">
                <a:solidFill>
                  <a:srgbClr val="663300"/>
                </a:solidFill>
              </a:rPr>
              <a:t>Beginnings...</a:t>
            </a:r>
          </a:p>
        </p:txBody>
      </p:sp>
      <p:pic>
        <p:nvPicPr>
          <p:cNvPr id="18436" name="Content Placeholder 9"/>
          <p:cNvPicPr>
            <a:picLocks noGrp="1" noChangeAspect="1"/>
          </p:cNvPicPr>
          <p:nvPr>
            <p:ph sz="half" idx="2"/>
          </p:nvPr>
        </p:nvPicPr>
        <p:blipFill>
          <a:blip r:embed="rId3"/>
          <a:srcRect/>
          <a:stretch>
            <a:fillRect/>
          </a:stretch>
        </p:blipFill>
        <p:spPr>
          <a:xfrm>
            <a:off x="250825" y="1844675"/>
            <a:ext cx="1800225" cy="2135188"/>
          </a:xfrm>
        </p:spPr>
      </p:pic>
      <p:pic>
        <p:nvPicPr>
          <p:cNvPr id="18437" name="Content Placeholder 10"/>
          <p:cNvPicPr>
            <a:picLocks noGrp="1" noChangeAspect="1"/>
          </p:cNvPicPr>
          <p:nvPr>
            <p:ph sz="quarter" idx="4"/>
          </p:nvPr>
        </p:nvPicPr>
        <p:blipFill>
          <a:blip r:embed="rId4"/>
          <a:srcRect/>
          <a:stretch>
            <a:fillRect/>
          </a:stretch>
        </p:blipFill>
        <p:spPr>
          <a:xfrm>
            <a:off x="5207000" y="765175"/>
            <a:ext cx="3397250" cy="2549525"/>
          </a:xfrm>
        </p:spPr>
      </p:pic>
      <p:pic>
        <p:nvPicPr>
          <p:cNvPr id="18438" name="Picture 12"/>
          <p:cNvPicPr>
            <a:picLocks noChangeAspect="1"/>
          </p:cNvPicPr>
          <p:nvPr/>
        </p:nvPicPr>
        <p:blipFill>
          <a:blip r:embed="rId5"/>
          <a:srcRect/>
          <a:stretch>
            <a:fillRect/>
          </a:stretch>
        </p:blipFill>
        <p:spPr bwMode="auto">
          <a:xfrm>
            <a:off x="2555875" y="1844675"/>
            <a:ext cx="1951038" cy="3908425"/>
          </a:xfrm>
          <a:prstGeom prst="rect">
            <a:avLst/>
          </a:prstGeom>
          <a:noFill/>
          <a:ln w="9525">
            <a:noFill/>
            <a:miter lim="800000"/>
            <a:headEnd/>
            <a:tailEnd/>
          </a:ln>
        </p:spPr>
      </p:pic>
      <p:sp>
        <p:nvSpPr>
          <p:cNvPr id="18439" name="TextBox 13"/>
          <p:cNvSpPr txBox="1">
            <a:spLocks noChangeArrowheads="1"/>
          </p:cNvSpPr>
          <p:nvPr/>
        </p:nvSpPr>
        <p:spPr bwMode="auto">
          <a:xfrm>
            <a:off x="1047750" y="5845175"/>
            <a:ext cx="3389313" cy="369888"/>
          </a:xfrm>
          <a:prstGeom prst="rect">
            <a:avLst/>
          </a:prstGeom>
          <a:noFill/>
          <a:ln w="9525">
            <a:noFill/>
            <a:miter lim="800000"/>
            <a:headEnd/>
            <a:tailEnd/>
          </a:ln>
        </p:spPr>
        <p:txBody>
          <a:bodyPr wrap="none">
            <a:spAutoFit/>
          </a:bodyPr>
          <a:lstStyle/>
          <a:p>
            <a:r>
              <a:rPr lang="sl-SI" altLang="en-US">
                <a:solidFill>
                  <a:schemeClr val="tx2"/>
                </a:solidFill>
              </a:rPr>
              <a:t>„das Tropfen-Phänomen“, </a:t>
            </a:r>
            <a:r>
              <a:rPr lang="sl-SI" altLang="en-US" b="1">
                <a:solidFill>
                  <a:schemeClr val="tx2"/>
                </a:solidFill>
              </a:rPr>
              <a:t>1988</a:t>
            </a:r>
          </a:p>
        </p:txBody>
      </p:sp>
      <p:pic>
        <p:nvPicPr>
          <p:cNvPr id="18440" name="Picture 15"/>
          <p:cNvPicPr>
            <a:picLocks noChangeAspect="1"/>
          </p:cNvPicPr>
          <p:nvPr/>
        </p:nvPicPr>
        <p:blipFill>
          <a:blip r:embed="rId6"/>
          <a:srcRect/>
          <a:stretch>
            <a:fillRect/>
          </a:stretch>
        </p:blipFill>
        <p:spPr bwMode="auto">
          <a:xfrm>
            <a:off x="5219700" y="3860800"/>
            <a:ext cx="3405188" cy="2581275"/>
          </a:xfrm>
          <a:prstGeom prst="rect">
            <a:avLst/>
          </a:prstGeom>
          <a:noFill/>
          <a:ln w="9525">
            <a:noFill/>
            <a:miter lim="800000"/>
            <a:headEnd/>
            <a:tailEnd/>
          </a:ln>
        </p:spPr>
      </p:pic>
      <p:sp>
        <p:nvSpPr>
          <p:cNvPr id="18441" name="Rectangle 16"/>
          <p:cNvSpPr>
            <a:spLocks noChangeArrowheads="1"/>
          </p:cNvSpPr>
          <p:nvPr/>
        </p:nvSpPr>
        <p:spPr bwMode="auto">
          <a:xfrm>
            <a:off x="179388" y="3963988"/>
            <a:ext cx="2108200" cy="646112"/>
          </a:xfrm>
          <a:prstGeom prst="rect">
            <a:avLst/>
          </a:prstGeom>
          <a:noFill/>
          <a:ln w="9525">
            <a:noFill/>
            <a:miter lim="800000"/>
            <a:headEnd/>
            <a:tailEnd/>
          </a:ln>
        </p:spPr>
        <p:txBody>
          <a:bodyPr wrap="none">
            <a:spAutoFit/>
          </a:bodyPr>
          <a:lstStyle/>
          <a:p>
            <a:r>
              <a:rPr lang="sl-SI" altLang="en-US">
                <a:solidFill>
                  <a:schemeClr val="tx2"/>
                </a:solidFill>
              </a:rPr>
              <a:t>Ruth Kübler, Berlin</a:t>
            </a:r>
          </a:p>
          <a:p>
            <a:r>
              <a:rPr lang="sl-SI" altLang="en-US">
                <a:solidFill>
                  <a:schemeClr val="tx2"/>
                </a:solidFill>
              </a:rPr>
              <a:t>(1925 –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1"/>
          <p:cNvPicPr>
            <a:picLocks noGrp="1" noChangeAspect="1"/>
          </p:cNvPicPr>
          <p:nvPr>
            <p:ph idx="1"/>
          </p:nvPr>
        </p:nvPicPr>
        <p:blipFill>
          <a:blip r:embed="rId3"/>
          <a:srcRect/>
          <a:stretch>
            <a:fillRect/>
          </a:stretch>
        </p:blipFill>
        <p:spPr>
          <a:xfrm>
            <a:off x="439738" y="1557338"/>
            <a:ext cx="3452812" cy="2593975"/>
          </a:xfrm>
        </p:spPr>
      </p:pic>
      <p:sp>
        <p:nvSpPr>
          <p:cNvPr id="20482" name="Rectangle 5"/>
          <p:cNvSpPr>
            <a:spLocks noChangeArrowheads="1"/>
          </p:cNvSpPr>
          <p:nvPr/>
        </p:nvSpPr>
        <p:spPr bwMode="auto">
          <a:xfrm>
            <a:off x="409575" y="4237038"/>
            <a:ext cx="8194675" cy="646112"/>
          </a:xfrm>
          <a:prstGeom prst="rect">
            <a:avLst/>
          </a:prstGeom>
          <a:noFill/>
          <a:ln w="9525">
            <a:noFill/>
            <a:miter lim="800000"/>
            <a:headEnd/>
            <a:tailEnd/>
          </a:ln>
        </p:spPr>
        <p:txBody>
          <a:bodyPr>
            <a:spAutoFit/>
          </a:bodyPr>
          <a:lstStyle/>
          <a:p>
            <a:r>
              <a:rPr lang="sl-SI" altLang="en-US">
                <a:solidFill>
                  <a:schemeClr val="tx2"/>
                </a:solidFill>
              </a:rPr>
              <a:t>Prof. Dr. Bernd Kröplin, </a:t>
            </a:r>
            <a:r>
              <a:rPr lang="de-DE" altLang="en-US">
                <a:solidFill>
                  <a:schemeClr val="tx2"/>
                </a:solidFill>
              </a:rPr>
              <a:t>Institut für Statik und Dynamik der Luft- und Raumfahrtkonstruktionen (ISD) </a:t>
            </a:r>
            <a:r>
              <a:rPr lang="sl-SI" altLang="en-US">
                <a:solidFill>
                  <a:schemeClr val="tx2"/>
                </a:solidFill>
              </a:rPr>
              <a:t>, Stuttgart; 1994</a:t>
            </a:r>
          </a:p>
        </p:txBody>
      </p:sp>
      <p:pic>
        <p:nvPicPr>
          <p:cNvPr id="20483" name="Picture 1"/>
          <p:cNvPicPr>
            <a:picLocks noChangeAspect="1"/>
          </p:cNvPicPr>
          <p:nvPr/>
        </p:nvPicPr>
        <p:blipFill>
          <a:blip r:embed="rId4"/>
          <a:srcRect/>
          <a:stretch>
            <a:fillRect/>
          </a:stretch>
        </p:blipFill>
        <p:spPr bwMode="auto">
          <a:xfrm>
            <a:off x="288925" y="5067300"/>
            <a:ext cx="8604250" cy="1470025"/>
          </a:xfrm>
          <a:prstGeom prst="rect">
            <a:avLst/>
          </a:prstGeom>
          <a:noFill/>
          <a:ln w="9525">
            <a:noFill/>
            <a:miter lim="800000"/>
            <a:headEnd/>
            <a:tailEnd/>
          </a:ln>
        </p:spPr>
      </p:pic>
      <p:pic>
        <p:nvPicPr>
          <p:cNvPr id="20484" name="Picture 2"/>
          <p:cNvPicPr>
            <a:picLocks noChangeAspect="1"/>
          </p:cNvPicPr>
          <p:nvPr/>
        </p:nvPicPr>
        <p:blipFill>
          <a:blip r:embed="rId5"/>
          <a:srcRect/>
          <a:stretch>
            <a:fillRect/>
          </a:stretch>
        </p:blipFill>
        <p:spPr bwMode="auto">
          <a:xfrm>
            <a:off x="4572000" y="1628775"/>
            <a:ext cx="3827463" cy="2522538"/>
          </a:xfrm>
          <a:prstGeom prst="rect">
            <a:avLst/>
          </a:prstGeom>
          <a:noFill/>
          <a:ln w="9525">
            <a:noFill/>
            <a:miter lim="800000"/>
            <a:headEnd/>
            <a:tailEnd/>
          </a:ln>
        </p:spPr>
      </p:pic>
      <p:sp>
        <p:nvSpPr>
          <p:cNvPr id="20485" name="Rectangle 1"/>
          <p:cNvSpPr>
            <a:spLocks noChangeArrowheads="1"/>
          </p:cNvSpPr>
          <p:nvPr/>
        </p:nvSpPr>
        <p:spPr bwMode="auto">
          <a:xfrm>
            <a:off x="6469063" y="6537325"/>
            <a:ext cx="2424112" cy="307975"/>
          </a:xfrm>
          <a:prstGeom prst="rect">
            <a:avLst/>
          </a:prstGeom>
          <a:noFill/>
          <a:ln w="9525">
            <a:noFill/>
            <a:miter lim="800000"/>
            <a:headEnd/>
            <a:tailEnd/>
          </a:ln>
        </p:spPr>
        <p:txBody>
          <a:bodyPr wrap="none">
            <a:spAutoFit/>
          </a:bodyPr>
          <a:lstStyle/>
          <a:p>
            <a:r>
              <a:rPr lang="sl-SI" altLang="en-US" sz="1400"/>
              <a:t>http://www.weltimtropfen.de/</a:t>
            </a:r>
          </a:p>
        </p:txBody>
      </p:sp>
      <p:sp>
        <p:nvSpPr>
          <p:cNvPr id="23560" name="Titre 1"/>
          <p:cNvSpPr>
            <a:spLocks/>
          </p:cNvSpPr>
          <p:nvPr/>
        </p:nvSpPr>
        <p:spPr bwMode="auto">
          <a:xfrm>
            <a:off x="457200" y="274638"/>
            <a:ext cx="2890664" cy="1143000"/>
          </a:xfrm>
          <a:prstGeom prst="rect">
            <a:avLst/>
          </a:prstGeom>
          <a:gradFill>
            <a:gsLst>
              <a:gs pos="85000">
                <a:srgbClr val="CCFFFF">
                  <a:alpha val="60000"/>
                </a:srgbClr>
              </a:gs>
              <a:gs pos="0">
                <a:schemeClr val="accent1">
                  <a:tint val="44500"/>
                  <a:satMod val="160000"/>
                  <a:alpha val="50000"/>
                </a:schemeClr>
              </a:gs>
              <a:gs pos="45000">
                <a:schemeClr val="accent1">
                  <a:tint val="23500"/>
                  <a:satMod val="160000"/>
                </a:schemeClr>
              </a:gs>
            </a:gsLst>
            <a:lin ang="0" scaled="1"/>
          </a:gradFill>
          <a:ln w="9525">
            <a:noFill/>
            <a:miter lim="800000"/>
            <a:headEnd/>
            <a:tailEnd/>
          </a:ln>
        </p:spPr>
        <p:txBody>
          <a:bodyPr anchor="ctr"/>
          <a:lstStyle/>
          <a:p>
            <a:pPr>
              <a:defRPr/>
            </a:pPr>
            <a:r>
              <a:rPr lang="en-US" altLang="en-US" sz="3600" dirty="0">
                <a:solidFill>
                  <a:srgbClr val="663300"/>
                </a:solidFill>
                <a:latin typeface="+mj-lt"/>
                <a:ea typeface="+mj-ea"/>
                <a:cs typeface="+mj-cs"/>
              </a:rPr>
              <a:t>Beginnings...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468313" y="1484313"/>
            <a:ext cx="8229600" cy="4525962"/>
          </a:xfrm>
        </p:spPr>
        <p:txBody>
          <a:bodyPr/>
          <a:lstStyle/>
          <a:p>
            <a:pPr eaLnBrk="1" hangingPunct="1"/>
            <a:r>
              <a:rPr lang="sl-SI" smtClean="0">
                <a:solidFill>
                  <a:schemeClr val="tx2"/>
                </a:solidFill>
              </a:rPr>
              <a:t>Georg Schröcker, Salzburg</a:t>
            </a:r>
            <a:endParaRPr lang="fr-CA" smtClean="0">
              <a:solidFill>
                <a:schemeClr val="tx2"/>
              </a:solidFill>
            </a:endParaRPr>
          </a:p>
        </p:txBody>
      </p:sp>
      <p:pic>
        <p:nvPicPr>
          <p:cNvPr id="22530" name="Picture 1"/>
          <p:cNvPicPr>
            <a:picLocks noChangeAspect="1"/>
          </p:cNvPicPr>
          <p:nvPr/>
        </p:nvPicPr>
        <p:blipFill>
          <a:blip r:embed="rId3"/>
          <a:srcRect/>
          <a:stretch>
            <a:fillRect/>
          </a:stretch>
        </p:blipFill>
        <p:spPr bwMode="auto">
          <a:xfrm>
            <a:off x="971550" y="2276475"/>
            <a:ext cx="1871663" cy="2820988"/>
          </a:xfrm>
          <a:prstGeom prst="rect">
            <a:avLst/>
          </a:prstGeom>
          <a:noFill/>
          <a:ln w="9525">
            <a:noFill/>
            <a:miter lim="800000"/>
            <a:headEnd/>
            <a:tailEnd/>
          </a:ln>
        </p:spPr>
      </p:pic>
      <p:pic>
        <p:nvPicPr>
          <p:cNvPr id="22531" name="Picture 3"/>
          <p:cNvPicPr>
            <a:picLocks noChangeAspect="1"/>
          </p:cNvPicPr>
          <p:nvPr/>
        </p:nvPicPr>
        <p:blipFill>
          <a:blip r:embed="rId4"/>
          <a:srcRect/>
          <a:stretch>
            <a:fillRect/>
          </a:stretch>
        </p:blipFill>
        <p:spPr bwMode="auto">
          <a:xfrm>
            <a:off x="3132138" y="2060575"/>
            <a:ext cx="5654675" cy="4467225"/>
          </a:xfrm>
          <a:prstGeom prst="rect">
            <a:avLst/>
          </a:prstGeom>
          <a:noFill/>
          <a:ln w="9525">
            <a:noFill/>
            <a:miter lim="800000"/>
            <a:headEnd/>
            <a:tailEnd/>
          </a:ln>
        </p:spPr>
      </p:pic>
      <p:sp>
        <p:nvSpPr>
          <p:cNvPr id="22532" name="Rectangle 1"/>
          <p:cNvSpPr>
            <a:spLocks noChangeArrowheads="1"/>
          </p:cNvSpPr>
          <p:nvPr/>
        </p:nvSpPr>
        <p:spPr bwMode="auto">
          <a:xfrm>
            <a:off x="319088" y="6184900"/>
            <a:ext cx="2524125" cy="338138"/>
          </a:xfrm>
          <a:prstGeom prst="rect">
            <a:avLst/>
          </a:prstGeom>
          <a:noFill/>
          <a:ln w="9525">
            <a:noFill/>
            <a:miter lim="800000"/>
            <a:headEnd/>
            <a:tailEnd/>
          </a:ln>
        </p:spPr>
        <p:txBody>
          <a:bodyPr wrap="none">
            <a:spAutoFit/>
          </a:bodyPr>
          <a:lstStyle/>
          <a:p>
            <a:r>
              <a:rPr lang="sl-SI" sz="1600">
                <a:latin typeface="Calibri" pitchFamily="34" charset="0"/>
              </a:rPr>
              <a:t>http://www.wasser-lebt.at/</a:t>
            </a:r>
          </a:p>
        </p:txBody>
      </p:sp>
      <p:sp>
        <p:nvSpPr>
          <p:cNvPr id="9" name="Titre 1"/>
          <p:cNvSpPr>
            <a:spLocks/>
          </p:cNvSpPr>
          <p:nvPr/>
        </p:nvSpPr>
        <p:spPr bwMode="auto">
          <a:xfrm>
            <a:off x="457200" y="274638"/>
            <a:ext cx="2890664" cy="1143000"/>
          </a:xfrm>
          <a:prstGeom prst="rect">
            <a:avLst/>
          </a:prstGeom>
          <a:gradFill>
            <a:gsLst>
              <a:gs pos="85000">
                <a:srgbClr val="CCFFFF">
                  <a:alpha val="60000"/>
                </a:srgbClr>
              </a:gs>
              <a:gs pos="0">
                <a:schemeClr val="accent1">
                  <a:tint val="44500"/>
                  <a:satMod val="160000"/>
                  <a:alpha val="50000"/>
                </a:schemeClr>
              </a:gs>
              <a:gs pos="45000">
                <a:schemeClr val="accent1">
                  <a:tint val="23500"/>
                  <a:satMod val="160000"/>
                </a:schemeClr>
              </a:gs>
            </a:gsLst>
            <a:lin ang="0" scaled="1"/>
          </a:gradFill>
          <a:ln w="9525">
            <a:noFill/>
            <a:miter lim="800000"/>
            <a:headEnd/>
            <a:tailEnd/>
          </a:ln>
        </p:spPr>
        <p:txBody>
          <a:bodyPr anchor="ctr"/>
          <a:lstStyle/>
          <a:p>
            <a:pPr>
              <a:defRPr/>
            </a:pPr>
            <a:r>
              <a:rPr lang="en-US" altLang="en-US" sz="3600" dirty="0">
                <a:solidFill>
                  <a:srgbClr val="663300"/>
                </a:solidFill>
                <a:latin typeface="+mj-lt"/>
                <a:ea typeface="+mj-ea"/>
                <a:cs typeface="+mj-cs"/>
              </a:rPr>
              <a:t>Beginnings...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Titre 1"/>
          <p:cNvGrpSpPr>
            <a:grpSpLocks noGrp="1"/>
          </p:cNvGrpSpPr>
          <p:nvPr/>
        </p:nvGrpSpPr>
        <p:grpSpPr bwMode="auto">
          <a:xfrm>
            <a:off x="3700463" y="255588"/>
            <a:ext cx="1309687" cy="1152525"/>
            <a:chOff x="2331" y="161"/>
            <a:chExt cx="825" cy="726"/>
          </a:xfrm>
        </p:grpSpPr>
        <p:pic>
          <p:nvPicPr>
            <p:cNvPr id="24582" name="Titre 1"/>
            <p:cNvPicPr>
              <a:picLocks noChangeArrowheads="1"/>
            </p:cNvPicPr>
            <p:nvPr/>
          </p:nvPicPr>
          <p:blipFill>
            <a:blip r:embed="rId3"/>
            <a:srcRect/>
            <a:stretch>
              <a:fillRect/>
            </a:stretch>
          </p:blipFill>
          <p:spPr bwMode="auto">
            <a:xfrm>
              <a:off x="2331" y="161"/>
              <a:ext cx="825" cy="726"/>
            </a:xfrm>
            <a:prstGeom prst="rect">
              <a:avLst/>
            </a:prstGeom>
            <a:noFill/>
            <a:ln w="9525">
              <a:noFill/>
              <a:miter lim="800000"/>
              <a:headEnd/>
              <a:tailEnd/>
            </a:ln>
          </p:spPr>
        </p:pic>
        <p:sp>
          <p:nvSpPr>
            <p:cNvPr id="24583" name="Text Box 2"/>
            <p:cNvSpPr txBox="1">
              <a:spLocks noChangeArrowheads="1"/>
            </p:cNvSpPr>
            <p:nvPr/>
          </p:nvSpPr>
          <p:spPr bwMode="auto">
            <a:xfrm>
              <a:off x="2336" y="164"/>
              <a:ext cx="816" cy="720"/>
            </a:xfrm>
            <a:prstGeom prst="rect">
              <a:avLst/>
            </a:prstGeom>
            <a:noFill/>
            <a:ln w="9525">
              <a:noFill/>
              <a:miter lim="800000"/>
              <a:headEnd/>
              <a:tailEnd/>
            </a:ln>
          </p:spPr>
          <p:txBody>
            <a:bodyPr anchor="ctr"/>
            <a:lstStyle/>
            <a:p>
              <a:r>
                <a:rPr lang="en-US" altLang="en-US" sz="4000">
                  <a:solidFill>
                    <a:srgbClr val="663300"/>
                  </a:solidFill>
                  <a:latin typeface="Calibri" pitchFamily="34" charset="0"/>
                </a:rPr>
                <a:t>DEM</a:t>
              </a:r>
            </a:p>
          </p:txBody>
        </p:sp>
      </p:grpSp>
      <p:sp>
        <p:nvSpPr>
          <p:cNvPr id="24578" name="Espace réservé du contenu 2"/>
          <p:cNvSpPr>
            <a:spLocks noGrp="1"/>
          </p:cNvSpPr>
          <p:nvPr>
            <p:ph idx="1"/>
          </p:nvPr>
        </p:nvSpPr>
        <p:spPr>
          <a:xfrm>
            <a:off x="250825" y="1557338"/>
            <a:ext cx="6265863" cy="2087562"/>
          </a:xfrm>
          <a:solidFill>
            <a:srgbClr val="CCFFFF">
              <a:alpha val="59999"/>
            </a:srgbClr>
          </a:solidFill>
        </p:spPr>
        <p:txBody>
          <a:bodyPr/>
          <a:lstStyle/>
          <a:p>
            <a:pPr marL="0" indent="0" algn="ctr" eaLnBrk="1" hangingPunct="1">
              <a:buFont typeface="Arial" charset="0"/>
              <a:buNone/>
            </a:pPr>
            <a:r>
              <a:rPr lang="en-US" sz="2800" smtClean="0">
                <a:solidFill>
                  <a:srgbClr val="663300"/>
                </a:solidFill>
                <a:latin typeface="Arial" charset="0"/>
              </a:rPr>
              <a:t>Strengths</a:t>
            </a:r>
            <a:endParaRPr lang="en-US" sz="2000" smtClean="0">
              <a:solidFill>
                <a:srgbClr val="663300"/>
              </a:solidFill>
              <a:latin typeface="Arial" charset="0"/>
            </a:endParaRPr>
          </a:p>
          <a:p>
            <a:pPr marL="0" indent="0" algn="just" eaLnBrk="1" hangingPunct="1"/>
            <a:r>
              <a:rPr lang="en-US" sz="2000" smtClean="0">
                <a:solidFill>
                  <a:srgbClr val="663300"/>
                </a:solidFill>
                <a:latin typeface="Arial" charset="0"/>
              </a:rPr>
              <a:t> </a:t>
            </a:r>
            <a:r>
              <a:rPr lang="sl-SI" sz="2000" smtClean="0">
                <a:solidFill>
                  <a:srgbClr val="663300"/>
                </a:solidFill>
                <a:latin typeface="Arial" charset="0"/>
              </a:rPr>
              <a:t>Gives r</a:t>
            </a:r>
            <a:r>
              <a:rPr lang="en-US" sz="2000" smtClean="0">
                <a:solidFill>
                  <a:srgbClr val="663300"/>
                </a:solidFill>
                <a:latin typeface="Arial" charset="0"/>
              </a:rPr>
              <a:t>ich possibilities of scientific research.</a:t>
            </a:r>
          </a:p>
          <a:p>
            <a:pPr marL="0" indent="0" algn="just" eaLnBrk="1" hangingPunct="1"/>
            <a:r>
              <a:rPr lang="en-US" sz="2000" smtClean="0">
                <a:solidFill>
                  <a:srgbClr val="663300"/>
                </a:solidFill>
                <a:latin typeface="Arial" charset="0"/>
              </a:rPr>
              <a:t> Possibility of standardizing procedures.</a:t>
            </a:r>
          </a:p>
          <a:p>
            <a:pPr marL="0" indent="0" algn="just" eaLnBrk="1" hangingPunct="1"/>
            <a:r>
              <a:rPr lang="en-US" sz="2000" smtClean="0">
                <a:solidFill>
                  <a:srgbClr val="663300"/>
                </a:solidFill>
                <a:latin typeface="Arial" charset="0"/>
              </a:rPr>
              <a:t> Sensitivity to subtle differences in water.</a:t>
            </a:r>
          </a:p>
          <a:p>
            <a:pPr marL="0" indent="0" algn="just" eaLnBrk="1" hangingPunct="1"/>
            <a:r>
              <a:rPr lang="en-US" sz="2000" smtClean="0">
                <a:solidFill>
                  <a:srgbClr val="663300"/>
                </a:solidFill>
                <a:latin typeface="Arial" charset="0"/>
              </a:rPr>
              <a:t> Computer-based analysis.</a:t>
            </a:r>
          </a:p>
          <a:p>
            <a:pPr marL="0" indent="0" algn="just" eaLnBrk="1" hangingPunct="1"/>
            <a:endParaRPr lang="en-US" sz="2000" smtClean="0">
              <a:solidFill>
                <a:srgbClr val="663300"/>
              </a:solidFill>
              <a:latin typeface="Arial" charset="0"/>
            </a:endParaRPr>
          </a:p>
        </p:txBody>
      </p:sp>
      <p:sp>
        <p:nvSpPr>
          <p:cNvPr id="24579" name="Espace réservé du contenu 2"/>
          <p:cNvSpPr txBox="1">
            <a:spLocks/>
          </p:cNvSpPr>
          <p:nvPr/>
        </p:nvSpPr>
        <p:spPr bwMode="auto">
          <a:xfrm>
            <a:off x="250825" y="3789363"/>
            <a:ext cx="8281988" cy="2879725"/>
          </a:xfrm>
          <a:prstGeom prst="rect">
            <a:avLst/>
          </a:prstGeom>
          <a:solidFill>
            <a:srgbClr val="CCFFFF">
              <a:alpha val="59999"/>
            </a:srgbClr>
          </a:solidFill>
          <a:ln w="9525">
            <a:noFill/>
            <a:miter lim="800000"/>
            <a:headEnd/>
            <a:tailEnd/>
          </a:ln>
        </p:spPr>
        <p:txBody>
          <a:bodyPr/>
          <a:lstStyle/>
          <a:p>
            <a:pPr algn="ctr">
              <a:spcBef>
                <a:spcPct val="20000"/>
              </a:spcBef>
              <a:buFont typeface="Arial" charset="0"/>
              <a:buNone/>
            </a:pPr>
            <a:r>
              <a:rPr lang="en-US" sz="2800">
                <a:solidFill>
                  <a:srgbClr val="663300"/>
                </a:solidFill>
              </a:rPr>
              <a:t>Weaknesses</a:t>
            </a:r>
            <a:endParaRPr lang="en-US" sz="2000">
              <a:solidFill>
                <a:srgbClr val="663300"/>
              </a:solidFill>
            </a:endParaRPr>
          </a:p>
          <a:p>
            <a:pPr>
              <a:spcBef>
                <a:spcPct val="20000"/>
              </a:spcBef>
              <a:buFont typeface="Arial" charset="0"/>
              <a:buChar char="•"/>
            </a:pPr>
            <a:r>
              <a:rPr lang="en-US" sz="2000">
                <a:solidFill>
                  <a:srgbClr val="663300"/>
                </a:solidFill>
              </a:rPr>
              <a:t> Sensitivity even to an experimenter (experimenter effect) =&gt; high 	variability of results =&gt; need for special care.</a:t>
            </a:r>
          </a:p>
          <a:p>
            <a:pPr>
              <a:spcBef>
                <a:spcPct val="20000"/>
              </a:spcBef>
              <a:buFont typeface="Arial" charset="0"/>
              <a:buChar char="•"/>
            </a:pPr>
            <a:r>
              <a:rPr lang="en-US" sz="2000">
                <a:solidFill>
                  <a:srgbClr val="663300"/>
                </a:solidFill>
              </a:rPr>
              <a:t> Only partial theoretical understanding of droplet residue 	formation =&gt; weak explanatory power.</a:t>
            </a:r>
          </a:p>
          <a:p>
            <a:pPr>
              <a:spcBef>
                <a:spcPct val="20000"/>
              </a:spcBef>
              <a:buFont typeface="Arial" charset="0"/>
              <a:buChar char="•"/>
            </a:pPr>
            <a:r>
              <a:rPr lang="en-US" sz="2000">
                <a:solidFill>
                  <a:srgbClr val="663300"/>
                </a:solidFill>
              </a:rPr>
              <a:t> No theoretical knowledge of relation between subtle physical 	conditions of water and droplet residue formations =&gt; weak 	explanatory or/and predictive power.</a:t>
            </a:r>
          </a:p>
          <a:p>
            <a:pPr algn="just">
              <a:spcBef>
                <a:spcPct val="20000"/>
              </a:spcBef>
              <a:buFont typeface="Arial" charset="0"/>
              <a:buChar char="•"/>
            </a:pPr>
            <a:endParaRPr lang="en-US" sz="2000">
              <a:solidFill>
                <a:srgbClr val="663300"/>
              </a:solidFill>
            </a:endParaRPr>
          </a:p>
        </p:txBody>
      </p:sp>
      <p:pic>
        <p:nvPicPr>
          <p:cNvPr id="24580" name="Slika 8" descr="DSC_8890.JPG"/>
          <p:cNvPicPr>
            <a:picLocks noChangeAspect="1"/>
          </p:cNvPicPr>
          <p:nvPr/>
        </p:nvPicPr>
        <p:blipFill>
          <a:blip r:embed="rId4"/>
          <a:srcRect/>
          <a:stretch>
            <a:fillRect/>
          </a:stretch>
        </p:blipFill>
        <p:spPr bwMode="auto">
          <a:xfrm>
            <a:off x="6156325" y="981075"/>
            <a:ext cx="2906713" cy="1943100"/>
          </a:xfrm>
          <a:prstGeom prst="rect">
            <a:avLst/>
          </a:prstGeom>
          <a:noFill/>
          <a:ln w="9525">
            <a:noFill/>
            <a:miter lim="800000"/>
            <a:headEnd/>
            <a:tailEnd/>
          </a:ln>
        </p:spPr>
      </p:pic>
      <p:sp>
        <p:nvSpPr>
          <p:cNvPr id="24581" name="PoljeZBesedilom 7"/>
          <p:cNvSpPr txBox="1">
            <a:spLocks noChangeArrowheads="1"/>
          </p:cNvSpPr>
          <p:nvPr/>
        </p:nvSpPr>
        <p:spPr bwMode="auto">
          <a:xfrm>
            <a:off x="7667625" y="115888"/>
            <a:ext cx="1296988"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DEM basics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Rectangle 2"/>
          <p:cNvGrpSpPr>
            <a:grpSpLocks noGrp="1"/>
          </p:cNvGrpSpPr>
          <p:nvPr/>
        </p:nvGrpSpPr>
        <p:grpSpPr bwMode="auto">
          <a:xfrm>
            <a:off x="676275" y="188913"/>
            <a:ext cx="4903788" cy="792162"/>
            <a:chOff x="426" y="169"/>
            <a:chExt cx="3545" cy="730"/>
          </a:xfrm>
        </p:grpSpPr>
        <p:pic>
          <p:nvPicPr>
            <p:cNvPr id="29704" name="Rectangle 2"/>
            <p:cNvPicPr>
              <a:picLocks noChangeArrowheads="1"/>
            </p:cNvPicPr>
            <p:nvPr/>
          </p:nvPicPr>
          <p:blipFill>
            <a:blip r:embed="rId2"/>
            <a:srcRect/>
            <a:stretch>
              <a:fillRect/>
            </a:stretch>
          </p:blipFill>
          <p:spPr bwMode="auto">
            <a:xfrm>
              <a:off x="426" y="169"/>
              <a:ext cx="3545" cy="730"/>
            </a:xfrm>
            <a:prstGeom prst="rect">
              <a:avLst/>
            </a:prstGeom>
            <a:noFill/>
            <a:ln w="9525">
              <a:noFill/>
              <a:miter lim="800000"/>
              <a:headEnd/>
              <a:tailEnd/>
            </a:ln>
          </p:spPr>
        </p:pic>
        <p:sp>
          <p:nvSpPr>
            <p:cNvPr id="29705" name="Text Box 2"/>
            <p:cNvSpPr txBox="1">
              <a:spLocks noChangeArrowheads="1"/>
            </p:cNvSpPr>
            <p:nvPr/>
          </p:nvSpPr>
          <p:spPr bwMode="auto">
            <a:xfrm>
              <a:off x="431" y="173"/>
              <a:ext cx="3538" cy="720"/>
            </a:xfrm>
            <a:prstGeom prst="rect">
              <a:avLst/>
            </a:prstGeom>
            <a:noFill/>
            <a:ln w="9525">
              <a:noFill/>
              <a:miter lim="800000"/>
              <a:headEnd/>
              <a:tailEnd/>
            </a:ln>
          </p:spPr>
          <p:txBody>
            <a:bodyPr anchor="ctr"/>
            <a:lstStyle/>
            <a:p>
              <a:r>
                <a:rPr lang="en-US" sz="3600">
                  <a:solidFill>
                    <a:srgbClr val="663300"/>
                  </a:solidFill>
                  <a:latin typeface="Calibri" pitchFamily="34" charset="0"/>
                </a:rPr>
                <a:t>The areas of DEM usage </a:t>
              </a:r>
            </a:p>
          </p:txBody>
        </p:sp>
      </p:grpSp>
      <p:sp>
        <p:nvSpPr>
          <p:cNvPr id="29698" name="Rectangle 3"/>
          <p:cNvSpPr>
            <a:spLocks noGrp="1"/>
          </p:cNvSpPr>
          <p:nvPr>
            <p:ph type="body" idx="1"/>
          </p:nvPr>
        </p:nvSpPr>
        <p:spPr>
          <a:xfrm>
            <a:off x="250825" y="1052513"/>
            <a:ext cx="5976938" cy="3816350"/>
          </a:xfrm>
          <a:solidFill>
            <a:srgbClr val="CCFFFF">
              <a:alpha val="39999"/>
            </a:srgbClr>
          </a:solidFill>
        </p:spPr>
        <p:txBody>
          <a:bodyPr/>
          <a:lstStyle/>
          <a:p>
            <a:pPr algn="just" eaLnBrk="1" hangingPunct="1">
              <a:lnSpc>
                <a:spcPct val="90000"/>
              </a:lnSpc>
            </a:pPr>
            <a:r>
              <a:rPr lang="en-US" sz="2000" smtClean="0">
                <a:solidFill>
                  <a:srgbClr val="663300"/>
                </a:solidFill>
                <a:latin typeface="Arial" charset="0"/>
              </a:rPr>
              <a:t>To monitor diseases via blood drops evaporation,</a:t>
            </a:r>
          </a:p>
          <a:p>
            <a:pPr algn="just" eaLnBrk="1" hangingPunct="1">
              <a:lnSpc>
                <a:spcPct val="90000"/>
              </a:lnSpc>
            </a:pPr>
            <a:r>
              <a:rPr lang="en-US" sz="2000" smtClean="0">
                <a:solidFill>
                  <a:srgbClr val="663300"/>
                </a:solidFill>
                <a:latin typeface="Arial" charset="0"/>
              </a:rPr>
              <a:t>For salt-induced protein self-assembly research, </a:t>
            </a:r>
          </a:p>
          <a:p>
            <a:pPr algn="just" eaLnBrk="1" hangingPunct="1">
              <a:lnSpc>
                <a:spcPct val="90000"/>
              </a:lnSpc>
            </a:pPr>
            <a:r>
              <a:rPr lang="en-US" sz="2000" smtClean="0">
                <a:solidFill>
                  <a:srgbClr val="663300"/>
                </a:solidFill>
                <a:latin typeface="Arial" charset="0"/>
              </a:rPr>
              <a:t>Food or beverages quality analysis,</a:t>
            </a:r>
          </a:p>
          <a:p>
            <a:pPr algn="just" eaLnBrk="1" hangingPunct="1">
              <a:lnSpc>
                <a:spcPct val="90000"/>
              </a:lnSpc>
            </a:pPr>
            <a:r>
              <a:rPr lang="en-US" sz="2000" smtClean="0">
                <a:solidFill>
                  <a:srgbClr val="663300"/>
                </a:solidFill>
                <a:latin typeface="Arial" charset="0"/>
              </a:rPr>
              <a:t>For testing water quality or even type of origin,</a:t>
            </a:r>
          </a:p>
          <a:p>
            <a:pPr algn="just" eaLnBrk="1" hangingPunct="1">
              <a:lnSpc>
                <a:spcPct val="90000"/>
              </a:lnSpc>
            </a:pPr>
            <a:r>
              <a:rPr lang="en-US" sz="2000" smtClean="0">
                <a:solidFill>
                  <a:srgbClr val="663300"/>
                </a:solidFill>
                <a:latin typeface="Arial" charset="0"/>
              </a:rPr>
              <a:t>For testing quality of seeds soaked in water,</a:t>
            </a:r>
          </a:p>
          <a:p>
            <a:pPr algn="just" eaLnBrk="1" hangingPunct="1">
              <a:lnSpc>
                <a:spcPct val="90000"/>
              </a:lnSpc>
            </a:pPr>
            <a:r>
              <a:rPr lang="en-US" sz="2000" smtClean="0">
                <a:solidFill>
                  <a:srgbClr val="663300"/>
                </a:solidFill>
                <a:latin typeface="Arial" charset="0"/>
              </a:rPr>
              <a:t>To find out any form of supramolecular order (e.g. water memory) within water or water solutions,</a:t>
            </a:r>
          </a:p>
          <a:p>
            <a:pPr algn="just" eaLnBrk="1" hangingPunct="1">
              <a:lnSpc>
                <a:spcPct val="90000"/>
              </a:lnSpc>
            </a:pPr>
            <a:r>
              <a:rPr lang="en-US" sz="2000" smtClean="0">
                <a:solidFill>
                  <a:srgbClr val="663300"/>
                </a:solidFill>
                <a:latin typeface="Arial" charset="0"/>
              </a:rPr>
              <a:t>For screening the so-called experimenter effect…</a:t>
            </a:r>
          </a:p>
        </p:txBody>
      </p:sp>
      <p:pic>
        <p:nvPicPr>
          <p:cNvPr id="29699" name="Slika 4" descr="Influence of Substrate Nature on the evaporation of sessile drop of blod_cr.jpg"/>
          <p:cNvPicPr>
            <a:picLocks noChangeAspect="1"/>
          </p:cNvPicPr>
          <p:nvPr/>
        </p:nvPicPr>
        <p:blipFill>
          <a:blip r:embed="rId3"/>
          <a:srcRect/>
          <a:stretch>
            <a:fillRect/>
          </a:stretch>
        </p:blipFill>
        <p:spPr bwMode="auto">
          <a:xfrm>
            <a:off x="1187450" y="4941888"/>
            <a:ext cx="1670050" cy="1655762"/>
          </a:xfrm>
          <a:prstGeom prst="rect">
            <a:avLst/>
          </a:prstGeom>
          <a:noFill/>
          <a:ln w="9525">
            <a:noFill/>
            <a:miter lim="800000"/>
            <a:headEnd/>
            <a:tailEnd/>
          </a:ln>
        </p:spPr>
      </p:pic>
      <p:pic>
        <p:nvPicPr>
          <p:cNvPr id="29700" name="Slika 5" descr="Influence of relative humidity on spreading, pattern formation and 2013.jpg"/>
          <p:cNvPicPr>
            <a:picLocks noChangeAspect="1"/>
          </p:cNvPicPr>
          <p:nvPr/>
        </p:nvPicPr>
        <p:blipFill>
          <a:blip r:embed="rId4"/>
          <a:srcRect/>
          <a:stretch>
            <a:fillRect/>
          </a:stretch>
        </p:blipFill>
        <p:spPr bwMode="auto">
          <a:xfrm>
            <a:off x="2924175" y="4941888"/>
            <a:ext cx="1647825" cy="1725612"/>
          </a:xfrm>
          <a:prstGeom prst="rect">
            <a:avLst/>
          </a:prstGeom>
          <a:noFill/>
          <a:ln w="9525">
            <a:noFill/>
            <a:miter lim="800000"/>
            <a:headEnd/>
            <a:tailEnd/>
          </a:ln>
        </p:spPr>
      </p:pic>
      <p:pic>
        <p:nvPicPr>
          <p:cNvPr id="29701" name="Slika 6" descr="Kokornaczyk self organized 2011.jpg"/>
          <p:cNvPicPr>
            <a:picLocks noChangeAspect="1"/>
          </p:cNvPicPr>
          <p:nvPr/>
        </p:nvPicPr>
        <p:blipFill>
          <a:blip r:embed="rId5"/>
          <a:srcRect/>
          <a:stretch>
            <a:fillRect/>
          </a:stretch>
        </p:blipFill>
        <p:spPr bwMode="auto">
          <a:xfrm>
            <a:off x="5795963" y="4652963"/>
            <a:ext cx="2586037" cy="2016125"/>
          </a:xfrm>
          <a:prstGeom prst="rect">
            <a:avLst/>
          </a:prstGeom>
          <a:noFill/>
          <a:ln w="9525">
            <a:noFill/>
            <a:miter lim="800000"/>
            <a:headEnd/>
            <a:tailEnd/>
          </a:ln>
        </p:spPr>
      </p:pic>
      <p:pic>
        <p:nvPicPr>
          <p:cNvPr id="29702" name="Picture 1" descr="C:\Documents and Settings\administrator.ZCM1\My Documents\Dropbox\Poskus Pollack + BOLGARIJA 2014\BOLGARIJA 2014\slikovni material\Screenshot 2014-10-02 14.07.18_cr.jpg"/>
          <p:cNvPicPr>
            <a:picLocks noChangeAspect="1" noChangeArrowheads="1"/>
          </p:cNvPicPr>
          <p:nvPr/>
        </p:nvPicPr>
        <p:blipFill>
          <a:blip r:embed="rId6"/>
          <a:srcRect/>
          <a:stretch>
            <a:fillRect/>
          </a:stretch>
        </p:blipFill>
        <p:spPr bwMode="auto">
          <a:xfrm>
            <a:off x="6270625" y="1341438"/>
            <a:ext cx="2873375" cy="2808287"/>
          </a:xfrm>
          <a:prstGeom prst="rect">
            <a:avLst/>
          </a:prstGeom>
          <a:noFill/>
          <a:ln w="9525">
            <a:noFill/>
            <a:miter lim="800000"/>
            <a:headEnd/>
            <a:tailEnd/>
          </a:ln>
        </p:spPr>
      </p:pic>
      <p:sp>
        <p:nvSpPr>
          <p:cNvPr id="29703" name="PoljeZBesedilom 9"/>
          <p:cNvSpPr txBox="1">
            <a:spLocks noChangeArrowheads="1"/>
          </p:cNvSpPr>
          <p:nvPr/>
        </p:nvSpPr>
        <p:spPr bwMode="auto">
          <a:xfrm>
            <a:off x="7667625" y="115888"/>
            <a:ext cx="1296988" cy="366712"/>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DEM basics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Titre 1"/>
          <p:cNvGrpSpPr>
            <a:grpSpLocks noGrp="1"/>
          </p:cNvGrpSpPr>
          <p:nvPr/>
        </p:nvGrpSpPr>
        <p:grpSpPr bwMode="auto">
          <a:xfrm>
            <a:off x="1755775" y="182563"/>
            <a:ext cx="3463925" cy="1152525"/>
            <a:chOff x="1106" y="115"/>
            <a:chExt cx="2600" cy="726"/>
          </a:xfrm>
        </p:grpSpPr>
        <p:pic>
          <p:nvPicPr>
            <p:cNvPr id="26629" name="Titre 1"/>
            <p:cNvPicPr>
              <a:picLocks noChangeArrowheads="1"/>
            </p:cNvPicPr>
            <p:nvPr/>
          </p:nvPicPr>
          <p:blipFill>
            <a:blip r:embed="rId3"/>
            <a:srcRect/>
            <a:stretch>
              <a:fillRect/>
            </a:stretch>
          </p:blipFill>
          <p:spPr bwMode="auto">
            <a:xfrm>
              <a:off x="1106" y="115"/>
              <a:ext cx="2600" cy="726"/>
            </a:xfrm>
            <a:prstGeom prst="rect">
              <a:avLst/>
            </a:prstGeom>
            <a:noFill/>
            <a:ln w="9525">
              <a:noFill/>
              <a:miter lim="800000"/>
              <a:headEnd/>
              <a:tailEnd/>
            </a:ln>
          </p:spPr>
        </p:pic>
        <p:sp>
          <p:nvSpPr>
            <p:cNvPr id="26630" name="Text Box 2"/>
            <p:cNvSpPr txBox="1">
              <a:spLocks noChangeArrowheads="1"/>
            </p:cNvSpPr>
            <p:nvPr/>
          </p:nvSpPr>
          <p:spPr bwMode="auto">
            <a:xfrm>
              <a:off x="1111" y="119"/>
              <a:ext cx="2592" cy="720"/>
            </a:xfrm>
            <a:prstGeom prst="rect">
              <a:avLst/>
            </a:prstGeom>
            <a:noFill/>
            <a:ln w="9525">
              <a:noFill/>
              <a:miter lim="800000"/>
              <a:headEnd/>
              <a:tailEnd/>
            </a:ln>
          </p:spPr>
          <p:txBody>
            <a:bodyPr anchor="ctr"/>
            <a:lstStyle/>
            <a:p>
              <a:r>
                <a:rPr lang="en-US" altLang="en-US" sz="3600">
                  <a:solidFill>
                    <a:srgbClr val="663300"/>
                  </a:solidFill>
                  <a:latin typeface="Calibri" pitchFamily="34" charset="0"/>
                </a:rPr>
                <a:t>Scheme of DEM</a:t>
              </a:r>
            </a:p>
          </p:txBody>
        </p:sp>
      </p:grpSp>
      <p:sp>
        <p:nvSpPr>
          <p:cNvPr id="26626" name="Rectangle 1"/>
          <p:cNvSpPr>
            <a:spLocks noChangeArrowheads="1"/>
          </p:cNvSpPr>
          <p:nvPr/>
        </p:nvSpPr>
        <p:spPr bwMode="auto">
          <a:xfrm>
            <a:off x="179388" y="5229225"/>
            <a:ext cx="8964612" cy="1368425"/>
          </a:xfrm>
          <a:prstGeom prst="rect">
            <a:avLst/>
          </a:prstGeom>
          <a:solidFill>
            <a:srgbClr val="CCFFFF">
              <a:alpha val="59999"/>
            </a:srgbClr>
          </a:solidFill>
          <a:ln w="9525">
            <a:noFill/>
            <a:miter lim="800000"/>
            <a:headEnd/>
            <a:tailEnd/>
          </a:ln>
        </p:spPr>
        <p:txBody>
          <a:bodyPr/>
          <a:lstStyle/>
          <a:p>
            <a:pPr>
              <a:spcBef>
                <a:spcPct val="20000"/>
              </a:spcBef>
              <a:buFont typeface="Arial" charset="0"/>
              <a:buNone/>
            </a:pPr>
            <a:r>
              <a:rPr lang="en-US" altLang="en-US" sz="2000">
                <a:solidFill>
                  <a:srgbClr val="663300"/>
                </a:solidFill>
              </a:rPr>
              <a:t>The method consists of creating drops of different solutions on clean microscope slides and drying them under defined conditions. Dry residues are then observed under the microscope. Properly dried drops with no additional artifacts are photographed and analyzed by visual assessment or software. </a:t>
            </a:r>
          </a:p>
        </p:txBody>
      </p:sp>
      <p:pic>
        <p:nvPicPr>
          <p:cNvPr id="26627" name="Picture 1" descr="C:\Documents and Settings\administrator.ZCM1\My Documents\Dropbox\Poskus Pollack + BOLGARIJA 2014\BOLGARIJA 2014\slikovni material\shema 2 resize.jpg"/>
          <p:cNvPicPr>
            <a:picLocks noChangeAspect="1" noChangeArrowheads="1"/>
          </p:cNvPicPr>
          <p:nvPr/>
        </p:nvPicPr>
        <p:blipFill>
          <a:blip r:embed="rId4"/>
          <a:srcRect/>
          <a:stretch>
            <a:fillRect/>
          </a:stretch>
        </p:blipFill>
        <p:spPr bwMode="auto">
          <a:xfrm>
            <a:off x="611188" y="1268413"/>
            <a:ext cx="7561262" cy="3984625"/>
          </a:xfrm>
          <a:prstGeom prst="rect">
            <a:avLst/>
          </a:prstGeom>
          <a:noFill/>
          <a:ln w="9525">
            <a:noFill/>
            <a:miter lim="800000"/>
            <a:headEnd/>
            <a:tailEnd/>
          </a:ln>
        </p:spPr>
      </p:pic>
      <p:sp>
        <p:nvSpPr>
          <p:cNvPr id="26628" name="PoljeZBesedilom 9"/>
          <p:cNvSpPr txBox="1">
            <a:spLocks noChangeArrowheads="1"/>
          </p:cNvSpPr>
          <p:nvPr/>
        </p:nvSpPr>
        <p:spPr bwMode="auto">
          <a:xfrm>
            <a:off x="7667625" y="115888"/>
            <a:ext cx="1296988" cy="369887"/>
          </a:xfrm>
          <a:prstGeom prst="rect">
            <a:avLst/>
          </a:prstGeom>
          <a:solidFill>
            <a:schemeClr val="bg1">
              <a:alpha val="50195"/>
            </a:schemeClr>
          </a:solidFill>
          <a:ln w="9525">
            <a:noFill/>
            <a:miter lim="800000"/>
            <a:headEnd/>
            <a:tailEnd/>
          </a:ln>
        </p:spPr>
        <p:txBody>
          <a:bodyPr>
            <a:spAutoFit/>
          </a:bodyPr>
          <a:lstStyle/>
          <a:p>
            <a:r>
              <a:rPr lang="en-US" altLang="en-US">
                <a:solidFill>
                  <a:srgbClr val="663300"/>
                </a:solidFill>
                <a:latin typeface="Calibri" pitchFamily="34" charset="0"/>
              </a:rPr>
              <a:t>DEM basics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TotalTime>
  <Words>1066</Words>
  <Application>Microsoft Office PowerPoint</Application>
  <PresentationFormat>Diaprojekcija na zaslonu (4:3)</PresentationFormat>
  <Paragraphs>199</Paragraphs>
  <Slides>31</Slides>
  <Notes>13</Notes>
  <HiddenSlides>0</HiddenSlides>
  <MMClips>1</MMClips>
  <ScaleCrop>false</ScaleCrop>
  <HeadingPairs>
    <vt:vector size="8" baseType="variant">
      <vt:variant>
        <vt:lpstr>Uporabljene pisave</vt:lpstr>
      </vt:variant>
      <vt:variant>
        <vt:i4>3</vt:i4>
      </vt:variant>
      <vt:variant>
        <vt:lpstr>Predloga načrta</vt:lpstr>
      </vt:variant>
      <vt:variant>
        <vt:i4>1</vt:i4>
      </vt:variant>
      <vt:variant>
        <vt:lpstr>Vdelani OLE strežniki</vt:lpstr>
      </vt:variant>
      <vt:variant>
        <vt:i4>1</vt:i4>
      </vt:variant>
      <vt:variant>
        <vt:lpstr>Naslovi diapozitivov</vt:lpstr>
      </vt:variant>
      <vt:variant>
        <vt:i4>31</vt:i4>
      </vt:variant>
    </vt:vector>
  </HeadingPairs>
  <TitlesOfParts>
    <vt:vector size="36" baseType="lpstr">
      <vt:lpstr>Arial</vt:lpstr>
      <vt:lpstr>Calibri</vt:lpstr>
      <vt:lpstr>Freestyle Script</vt:lpstr>
      <vt:lpstr>Officeova tema</vt:lpstr>
      <vt:lpstr>Predstavitev</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Title</vt:lpstr>
      <vt:lpstr>Diapozitiv 15</vt:lpstr>
      <vt:lpstr>Research of temperature effect on mineral water</vt:lpstr>
      <vt:lpstr>Change of water  =&gt; droplet residues under the influence of sound</vt:lpstr>
      <vt:lpstr>Change of water  =&gt; droplet residues under the influence of orgone tube</vt:lpstr>
      <vt:lpstr>Change of water  =&gt; droplet residues under the influence of informed salt</vt:lpstr>
      <vt:lpstr>Experimenter effect (two researchers)</vt:lpstr>
      <vt:lpstr>Spiritual healer 1</vt:lpstr>
      <vt:lpstr>Spiritual healer 1</vt:lpstr>
      <vt:lpstr>Spiritual healer 2 - meditation</vt:lpstr>
      <vt:lpstr>Spiritual healer 3</vt:lpstr>
      <vt:lpstr>Crystal glass (vs. Duran glass beakers) subject to subtle physical (field) influence (spring water)</vt:lpstr>
      <vt:lpstr>A Further Indication of Self-Ordering Capacity of Water Via Droplet Evaporation Method</vt:lpstr>
      <vt:lpstr>A Further Indication of Self-Ordering Capacity of Water Via Droplet Evaporation Method</vt:lpstr>
      <vt:lpstr>Diapozitiv 28</vt:lpstr>
      <vt:lpstr>Conclusion and future directions</vt:lpstr>
      <vt:lpstr>Conclusion and future directions</vt:lpstr>
      <vt:lpstr>Thanks for your attention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Igor Jerman</dc:creator>
  <cp:lastModifiedBy>Igor Jerman</cp:lastModifiedBy>
  <cp:revision>183</cp:revision>
  <dcterms:created xsi:type="dcterms:W3CDTF">2014-09-29T06:58:18Z</dcterms:created>
  <dcterms:modified xsi:type="dcterms:W3CDTF">2014-10-09T19:45:55Z</dcterms:modified>
</cp:coreProperties>
</file>